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6" r:id="rId5"/>
  </p:sldMasterIdLst>
  <p:notesMasterIdLst>
    <p:notesMasterId r:id="rId17"/>
  </p:notesMasterIdLst>
  <p:handoutMasterIdLst>
    <p:handoutMasterId r:id="rId18"/>
  </p:handoutMasterIdLst>
  <p:sldIdLst>
    <p:sldId id="258" r:id="rId6"/>
    <p:sldId id="256" r:id="rId7"/>
    <p:sldId id="257" r:id="rId8"/>
    <p:sldId id="286" r:id="rId9"/>
    <p:sldId id="288" r:id="rId10"/>
    <p:sldId id="289" r:id="rId11"/>
    <p:sldId id="290" r:id="rId12"/>
    <p:sldId id="291" r:id="rId13"/>
    <p:sldId id="292" r:id="rId14"/>
    <p:sldId id="287" r:id="rId15"/>
    <p:sldId id="269" r:id="rId16"/>
  </p:sldIdLst>
  <p:sldSz cx="12192000" cy="6858000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752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83">
          <p15:clr>
            <a:srgbClr val="A4A3A4"/>
          </p15:clr>
        </p15:guide>
        <p15:guide id="8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F9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howGuides="1">
      <p:cViewPr varScale="1">
        <p:scale>
          <a:sx n="74" d="100"/>
          <a:sy n="74" d="100"/>
        </p:scale>
        <p:origin x="184" y="56"/>
      </p:cViewPr>
      <p:guideLst>
        <p:guide orient="horz" pos="2160"/>
        <p:guide pos="3840"/>
        <p:guide orient="horz" pos="1752"/>
        <p:guide orient="horz" pos="3748"/>
        <p:guide orient="horz" pos="1207"/>
        <p:guide pos="483"/>
        <p:guide pos="719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-3696" y="-96"/>
      </p:cViewPr>
      <p:guideLst>
        <p:guide orient="horz" pos="2880"/>
        <p:guide pos="2160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täjä-Roimu Taina" userId="e3f3e2e3-b190-4b87-b246-710ff567717b" providerId="ADAL" clId="{9DBEBFD4-69FA-46F4-A87B-A41188651710}"/>
    <pc:docChg chg="modSld">
      <pc:chgData name="Kytäjä-Roimu Taina" userId="e3f3e2e3-b190-4b87-b246-710ff567717b" providerId="ADAL" clId="{9DBEBFD4-69FA-46F4-A87B-A41188651710}" dt="2025-02-12T08:35:39.427" v="93" actId="20577"/>
      <pc:docMkLst>
        <pc:docMk/>
      </pc:docMkLst>
      <pc:sldChg chg="modSp mod">
        <pc:chgData name="Kytäjä-Roimu Taina" userId="e3f3e2e3-b190-4b87-b246-710ff567717b" providerId="ADAL" clId="{9DBEBFD4-69FA-46F4-A87B-A41188651710}" dt="2025-02-12T08:32:18.843" v="73" actId="20577"/>
        <pc:sldMkLst>
          <pc:docMk/>
          <pc:sldMk cId="732838157" sldId="288"/>
        </pc:sldMkLst>
        <pc:spChg chg="mod">
          <ac:chgData name="Kytäjä-Roimu Taina" userId="e3f3e2e3-b190-4b87-b246-710ff567717b" providerId="ADAL" clId="{9DBEBFD4-69FA-46F4-A87B-A41188651710}" dt="2025-02-12T08:32:18.843" v="73" actId="20577"/>
          <ac:spMkLst>
            <pc:docMk/>
            <pc:sldMk cId="732838157" sldId="288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9DBEBFD4-69FA-46F4-A87B-A41188651710}" dt="2025-02-12T08:35:39.427" v="93" actId="20577"/>
        <pc:sldMkLst>
          <pc:docMk/>
          <pc:sldMk cId="1689111923" sldId="291"/>
        </pc:sldMkLst>
        <pc:spChg chg="mod">
          <ac:chgData name="Kytäjä-Roimu Taina" userId="e3f3e2e3-b190-4b87-b246-710ff567717b" providerId="ADAL" clId="{9DBEBFD4-69FA-46F4-A87B-A41188651710}" dt="2025-02-12T08:35:39.427" v="93" actId="20577"/>
          <ac:spMkLst>
            <pc:docMk/>
            <pc:sldMk cId="1689111923" sldId="291"/>
            <ac:spMk id="3" creationId="{00000000-0000-0000-0000-000000000000}"/>
          </ac:spMkLst>
        </pc:spChg>
      </pc:sldChg>
    </pc:docChg>
  </pc:docChgLst>
  <pc:docChgLst>
    <pc:chgData name="Kytäjä-Roimu Taina" userId="e3f3e2e3-b190-4b87-b246-710ff567717b" providerId="ADAL" clId="{D7D6E0C2-9F0F-40F7-88A1-09FCE252841F}"/>
    <pc:docChg chg="modSld">
      <pc:chgData name="Kytäjä-Roimu Taina" userId="e3f3e2e3-b190-4b87-b246-710ff567717b" providerId="ADAL" clId="{D7D6E0C2-9F0F-40F7-88A1-09FCE252841F}" dt="2025-02-11T16:58:32.581" v="7" actId="20577"/>
      <pc:docMkLst>
        <pc:docMk/>
      </pc:docMkLst>
      <pc:sldChg chg="modSp mod">
        <pc:chgData name="Kytäjä-Roimu Taina" userId="e3f3e2e3-b190-4b87-b246-710ff567717b" providerId="ADAL" clId="{D7D6E0C2-9F0F-40F7-88A1-09FCE252841F}" dt="2025-02-11T16:55:46.919" v="0" actId="20577"/>
        <pc:sldMkLst>
          <pc:docMk/>
          <pc:sldMk cId="2741953836" sldId="286"/>
        </pc:sldMkLst>
        <pc:spChg chg="mod">
          <ac:chgData name="Kytäjä-Roimu Taina" userId="e3f3e2e3-b190-4b87-b246-710ff567717b" providerId="ADAL" clId="{D7D6E0C2-9F0F-40F7-88A1-09FCE252841F}" dt="2025-02-11T16:55:46.919" v="0" actId="20577"/>
          <ac:spMkLst>
            <pc:docMk/>
            <pc:sldMk cId="2741953836" sldId="286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D7D6E0C2-9F0F-40F7-88A1-09FCE252841F}" dt="2025-02-11T16:58:32.581" v="7" actId="20577"/>
        <pc:sldMkLst>
          <pc:docMk/>
          <pc:sldMk cId="1901740265" sldId="287"/>
        </pc:sldMkLst>
        <pc:spChg chg="mod">
          <ac:chgData name="Kytäjä-Roimu Taina" userId="e3f3e2e3-b190-4b87-b246-710ff567717b" providerId="ADAL" clId="{D7D6E0C2-9F0F-40F7-88A1-09FCE252841F}" dt="2025-02-11T16:58:32.581" v="7" actId="20577"/>
          <ac:spMkLst>
            <pc:docMk/>
            <pc:sldMk cId="1901740265" sldId="287"/>
            <ac:spMk id="2" creationId="{00000000-0000-0000-0000-000000000000}"/>
          </ac:spMkLst>
        </pc:spChg>
      </pc:sldChg>
      <pc:sldChg chg="modSp mod">
        <pc:chgData name="Kytäjä-Roimu Taina" userId="e3f3e2e3-b190-4b87-b246-710ff567717b" providerId="ADAL" clId="{D7D6E0C2-9F0F-40F7-88A1-09FCE252841F}" dt="2025-02-11T16:56:09.437" v="3" actId="20577"/>
        <pc:sldMkLst>
          <pc:docMk/>
          <pc:sldMk cId="732838157" sldId="288"/>
        </pc:sldMkLst>
        <pc:spChg chg="mod">
          <ac:chgData name="Kytäjä-Roimu Taina" userId="e3f3e2e3-b190-4b87-b246-710ff567717b" providerId="ADAL" clId="{D7D6E0C2-9F0F-40F7-88A1-09FCE252841F}" dt="2025-02-11T16:56:09.437" v="3" actId="20577"/>
          <ac:spMkLst>
            <pc:docMk/>
            <pc:sldMk cId="732838157" sldId="288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D7D6E0C2-9F0F-40F7-88A1-09FCE252841F}" dt="2025-02-11T16:57:55.764" v="5" actId="20577"/>
        <pc:sldMkLst>
          <pc:docMk/>
          <pc:sldMk cId="2858105190" sldId="292"/>
        </pc:sldMkLst>
        <pc:spChg chg="mod">
          <ac:chgData name="Kytäjä-Roimu Taina" userId="e3f3e2e3-b190-4b87-b246-710ff567717b" providerId="ADAL" clId="{D7D6E0C2-9F0F-40F7-88A1-09FCE252841F}" dt="2025-02-11T16:57:55.764" v="5" actId="20577"/>
          <ac:spMkLst>
            <pc:docMk/>
            <pc:sldMk cId="2858105190" sldId="292"/>
            <ac:spMk id="3" creationId="{00000000-0000-0000-0000-000000000000}"/>
          </ac:spMkLst>
        </pc:spChg>
      </pc:sldChg>
    </pc:docChg>
  </pc:docChgLst>
  <pc:docChgLst>
    <pc:chgData name="Kytäjä-Roimu Taina" userId="e3f3e2e3-b190-4b87-b246-710ff567717b" providerId="ADAL" clId="{6A69DB71-A1BE-46CF-96CA-43EEF155DA7B}"/>
    <pc:docChg chg="modSld">
      <pc:chgData name="Kytäjä-Roimu Taina" userId="e3f3e2e3-b190-4b87-b246-710ff567717b" providerId="ADAL" clId="{6A69DB71-A1BE-46CF-96CA-43EEF155DA7B}" dt="2025-03-26T10:06:18.713" v="5" actId="20577"/>
      <pc:docMkLst>
        <pc:docMk/>
      </pc:docMkLst>
      <pc:sldChg chg="modSp mod">
        <pc:chgData name="Kytäjä-Roimu Taina" userId="e3f3e2e3-b190-4b87-b246-710ff567717b" providerId="ADAL" clId="{6A69DB71-A1BE-46CF-96CA-43EEF155DA7B}" dt="2025-03-26T10:06:11.055" v="1" actId="20577"/>
        <pc:sldMkLst>
          <pc:docMk/>
          <pc:sldMk cId="3091095507" sldId="256"/>
        </pc:sldMkLst>
        <pc:spChg chg="mod">
          <ac:chgData name="Kytäjä-Roimu Taina" userId="e3f3e2e3-b190-4b87-b246-710ff567717b" providerId="ADAL" clId="{6A69DB71-A1BE-46CF-96CA-43EEF155DA7B}" dt="2025-03-26T10:06:11.055" v="1" actId="20577"/>
          <ac:spMkLst>
            <pc:docMk/>
            <pc:sldMk cId="3091095507" sldId="256"/>
            <ac:spMk id="2" creationId="{00000000-0000-0000-0000-000000000000}"/>
          </ac:spMkLst>
        </pc:spChg>
      </pc:sldChg>
      <pc:sldChg chg="modSp mod">
        <pc:chgData name="Kytäjä-Roimu Taina" userId="e3f3e2e3-b190-4b87-b246-710ff567717b" providerId="ADAL" clId="{6A69DB71-A1BE-46CF-96CA-43EEF155DA7B}" dt="2025-03-26T10:06:18.713" v="5" actId="20577"/>
        <pc:sldMkLst>
          <pc:docMk/>
          <pc:sldMk cId="1462798577" sldId="257"/>
        </pc:sldMkLst>
        <pc:spChg chg="mod">
          <ac:chgData name="Kytäjä-Roimu Taina" userId="e3f3e2e3-b190-4b87-b246-710ff567717b" providerId="ADAL" clId="{6A69DB71-A1BE-46CF-96CA-43EEF155DA7B}" dt="2025-03-26T10:06:15.882" v="3" actId="20577"/>
          <ac:spMkLst>
            <pc:docMk/>
            <pc:sldMk cId="1462798577" sldId="257"/>
            <ac:spMk id="3" creationId="{00000000-0000-0000-0000-000000000000}"/>
          </ac:spMkLst>
        </pc:spChg>
        <pc:spChg chg="mod">
          <ac:chgData name="Kytäjä-Roimu Taina" userId="e3f3e2e3-b190-4b87-b246-710ff567717b" providerId="ADAL" clId="{6A69DB71-A1BE-46CF-96CA-43EEF155DA7B}" dt="2025-03-26T10:06:18.713" v="5" actId="20577"/>
          <ac:spMkLst>
            <pc:docMk/>
            <pc:sldMk cId="1462798577" sldId="257"/>
            <ac:spMk id="8" creationId="{00000000-0000-0000-0000-000000000000}"/>
          </ac:spMkLst>
        </pc:spChg>
      </pc:sldChg>
    </pc:docChg>
  </pc:docChgLst>
  <pc:docChgLst>
    <pc:chgData name="Kytäjä-Roimu Taina" userId="e3f3e2e3-b190-4b87-b246-710ff567717b" providerId="ADAL" clId="{6C502842-1C33-48E4-9761-D2F2542DBE20}"/>
    <pc:docChg chg="modSld modMainMaster">
      <pc:chgData name="Kytäjä-Roimu Taina" userId="e3f3e2e3-b190-4b87-b246-710ff567717b" providerId="ADAL" clId="{6C502842-1C33-48E4-9761-D2F2542DBE20}" dt="2025-03-11T14:36:17.497" v="16" actId="1076"/>
      <pc:docMkLst>
        <pc:docMk/>
      </pc:docMkLst>
      <pc:sldChg chg="addSp modSp mod">
        <pc:chgData name="Kytäjä-Roimu Taina" userId="e3f3e2e3-b190-4b87-b246-710ff567717b" providerId="ADAL" clId="{6C502842-1C33-48E4-9761-D2F2542DBE20}" dt="2025-03-11T14:36:17.497" v="16" actId="1076"/>
        <pc:sldMkLst>
          <pc:docMk/>
          <pc:sldMk cId="3091095507" sldId="256"/>
        </pc:sldMkLst>
        <pc:picChg chg="add mod">
          <ac:chgData name="Kytäjä-Roimu Taina" userId="e3f3e2e3-b190-4b87-b246-710ff567717b" providerId="ADAL" clId="{6C502842-1C33-48E4-9761-D2F2542DBE20}" dt="2025-03-11T14:36:17.497" v="16" actId="1076"/>
          <ac:picMkLst>
            <pc:docMk/>
            <pc:sldMk cId="3091095507" sldId="256"/>
            <ac:picMk id="5" creationId="{169C7D9B-9531-98E1-F4EA-7B786419BF77}"/>
          </ac:picMkLst>
        </pc:picChg>
      </pc:sldChg>
      <pc:sldMasterChg chg="addSp modSp mod">
        <pc:chgData name="Kytäjä-Roimu Taina" userId="e3f3e2e3-b190-4b87-b246-710ff567717b" providerId="ADAL" clId="{6C502842-1C33-48E4-9761-D2F2542DBE20}" dt="2025-03-11T14:35:18.894" v="6" actId="1076"/>
        <pc:sldMasterMkLst>
          <pc:docMk/>
          <pc:sldMasterMk cId="3603833902" sldId="2147483648"/>
        </pc:sldMasterMkLst>
        <pc:picChg chg="add mod">
          <ac:chgData name="Kytäjä-Roimu Taina" userId="e3f3e2e3-b190-4b87-b246-710ff567717b" providerId="ADAL" clId="{6C502842-1C33-48E4-9761-D2F2542DBE20}" dt="2025-03-11T14:35:18.894" v="6" actId="1076"/>
          <ac:picMkLst>
            <pc:docMk/>
            <pc:sldMasterMk cId="3603833902" sldId="2147483648"/>
            <ac:picMk id="9" creationId="{44A3A208-D091-1555-4F48-E02C3E50A191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463D-6419-46A6-B2EB-AA323D79BB18}" type="datetimeFigureOut">
              <a:rPr lang="fi-FI" sz="800" smtClean="0"/>
              <a:t>26.3.2025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D6617-AC6A-44C4-A12D-0B4D46AD9928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148538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25F893AC-E78A-45A9-8E8A-87523003F28F}" type="datetimeFigureOut">
              <a:rPr lang="en-GB" smtClean="0"/>
              <a:pPr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0684F2A-5974-4779-A58E-2D1531ADA6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20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8C65-4C85-4E09-8519-359973741679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8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1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27204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9FBD-08D2-4484-8FDE-5C7341327796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311900" y="1700213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kaavio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067410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4" y="2781299"/>
            <a:ext cx="4608512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4"/>
          </p:nvPr>
        </p:nvSpPr>
        <p:spPr>
          <a:xfrm>
            <a:off x="5807960" y="2781300"/>
            <a:ext cx="5617278" cy="3168649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medialeike napsauttamalla kuvaketta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78793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4" y="2781300"/>
            <a:ext cx="5113336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764" y="3429000"/>
            <a:ext cx="5113336" cy="25209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1900" y="2781300"/>
            <a:ext cx="5113338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1900" y="3429000"/>
            <a:ext cx="5113338" cy="25209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CE4-D5B2-4422-A046-483EE7F049C9}" type="datetime1">
              <a:rPr lang="fi-FI" smtClean="0"/>
              <a:t>26.3.2025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899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6818-D190-41C2-B28F-353C3E00319A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959129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8472264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9984432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6959129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8472264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9984432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6959129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8472264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24"/>
          </p:nvPr>
        </p:nvSpPr>
        <p:spPr>
          <a:xfrm>
            <a:off x="9984432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8256240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9768408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744072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8256240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9768408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6744072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8256240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9768408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2815510532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7E4-B08E-4AD7-9AA0-2D289C8F0D7B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87840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80376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337006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7104186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 userDrawn="1"/>
        </p:nvCxnSpPr>
        <p:spPr>
          <a:xfrm>
            <a:off x="766763" y="3212970"/>
            <a:ext cx="10081897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94C8-8F1B-4D2C-8A5A-559195713C44}" type="datetime1">
              <a:rPr lang="fi-FI" smtClean="0"/>
              <a:t>26.3.2025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207460" y="2564880"/>
            <a:ext cx="1296180" cy="129618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184741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18" name="Text Placeholder 9"/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494384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" name="Text Placeholder 9"/>
          <p:cNvSpPr>
            <a:spLocks noGrp="1" noChangeAspect="1"/>
          </p:cNvSpPr>
          <p:nvPr>
            <p:ph type="body" sz="quarter" idx="29" hasCustomPrompt="1"/>
          </p:nvPr>
        </p:nvSpPr>
        <p:spPr>
          <a:xfrm>
            <a:off x="775223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458379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39218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3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7227791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1DDA-D4C1-4FCB-B168-454F59D1B899}" type="datetime1">
              <a:rPr lang="fi-FI" smtClean="0"/>
              <a:t>26.3.2025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3287724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66FE-4A40-4288-AB1B-1B80DB586FA6}" type="datetime1">
              <a:rPr lang="fi-FI" smtClean="0"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9608128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0F966FE-4A40-4288-AB1B-1B80DB586FA6}" type="datetime1">
              <a:rPr lang="fi-FI" smtClean="0"/>
              <a:pPr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1999" cy="6858000"/>
          </a:xfr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medialeike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870146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28728B0-3D2C-4F99-9815-5EB029A10DC9}" type="datetime1">
              <a:rPr lang="fi-FI" smtClean="0"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4512000" y="2579745"/>
            <a:ext cx="3168000" cy="1698510"/>
            <a:chOff x="10713600" y="334801"/>
            <a:chExt cx="1069200" cy="573247"/>
          </a:xfrm>
        </p:grpSpPr>
        <p:sp>
          <p:nvSpPr>
            <p:cNvPr id="2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765444077"/>
      </p:ext>
    </p:extLst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387089"/>
      </p:ext>
    </p:extLst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8C65-4C85-4E09-8519-359973741679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8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1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101108190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259580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D7CC-E88B-4AE5-AFF0-1280DE5FBA37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14657" y="333375"/>
            <a:ext cx="1069975" cy="574675"/>
            <a:chOff x="8832850" y="333375"/>
            <a:chExt cx="1069975" cy="574675"/>
          </a:xfrm>
        </p:grpSpPr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8883650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8943975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8948738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rgbClr val="F4D1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8832850" y="333375"/>
              <a:ext cx="1069975" cy="574675"/>
            </a:xfrm>
            <a:custGeom>
              <a:avLst/>
              <a:gdLst>
                <a:gd name="T0" fmla="*/ 2213 w 7412"/>
                <a:gd name="T1" fmla="*/ 0 h 3977"/>
                <a:gd name="T2" fmla="*/ 621 w 7412"/>
                <a:gd name="T3" fmla="*/ 8 h 3977"/>
                <a:gd name="T4" fmla="*/ 470 w 7412"/>
                <a:gd name="T5" fmla="*/ 44 h 3977"/>
                <a:gd name="T6" fmla="*/ 322 w 7412"/>
                <a:gd name="T7" fmla="*/ 114 h 3977"/>
                <a:gd name="T8" fmla="*/ 225 w 7412"/>
                <a:gd name="T9" fmla="*/ 184 h 3977"/>
                <a:gd name="T10" fmla="*/ 140 w 7412"/>
                <a:gd name="T11" fmla="*/ 275 h 3977"/>
                <a:gd name="T12" fmla="*/ 72 w 7412"/>
                <a:gd name="T13" fmla="*/ 385 h 3977"/>
                <a:gd name="T14" fmla="*/ 24 w 7412"/>
                <a:gd name="T15" fmla="*/ 518 h 3977"/>
                <a:gd name="T16" fmla="*/ 1 w 7412"/>
                <a:gd name="T17" fmla="*/ 673 h 3977"/>
                <a:gd name="T18" fmla="*/ 1 w 7412"/>
                <a:gd name="T19" fmla="*/ 3285 h 3977"/>
                <a:gd name="T20" fmla="*/ 21 w 7412"/>
                <a:gd name="T21" fmla="*/ 3431 h 3977"/>
                <a:gd name="T22" fmla="*/ 74 w 7412"/>
                <a:gd name="T23" fmla="*/ 3582 h 3977"/>
                <a:gd name="T24" fmla="*/ 141 w 7412"/>
                <a:gd name="T25" fmla="*/ 3698 h 3977"/>
                <a:gd name="T26" fmla="*/ 220 w 7412"/>
                <a:gd name="T27" fmla="*/ 3790 h 3977"/>
                <a:gd name="T28" fmla="*/ 319 w 7412"/>
                <a:gd name="T29" fmla="*/ 3869 h 3977"/>
                <a:gd name="T30" fmla="*/ 439 w 7412"/>
                <a:gd name="T31" fmla="*/ 3929 h 3977"/>
                <a:gd name="T32" fmla="*/ 581 w 7412"/>
                <a:gd name="T33" fmla="*/ 3966 h 3977"/>
                <a:gd name="T34" fmla="*/ 1466 w 7412"/>
                <a:gd name="T35" fmla="*/ 3977 h 3977"/>
                <a:gd name="T36" fmla="*/ 6692 w 7412"/>
                <a:gd name="T37" fmla="*/ 3977 h 3977"/>
                <a:gd name="T38" fmla="*/ 6836 w 7412"/>
                <a:gd name="T39" fmla="*/ 3962 h 3977"/>
                <a:gd name="T40" fmla="*/ 6988 w 7412"/>
                <a:gd name="T41" fmla="*/ 3917 h 3977"/>
                <a:gd name="T42" fmla="*/ 7119 w 7412"/>
                <a:gd name="T43" fmla="*/ 3845 h 3977"/>
                <a:gd name="T44" fmla="*/ 7213 w 7412"/>
                <a:gd name="T45" fmla="*/ 3770 h 3977"/>
                <a:gd name="T46" fmla="*/ 7293 w 7412"/>
                <a:gd name="T47" fmla="*/ 3674 h 3977"/>
                <a:gd name="T48" fmla="*/ 7356 w 7412"/>
                <a:gd name="T49" fmla="*/ 3557 h 3977"/>
                <a:gd name="T50" fmla="*/ 7397 w 7412"/>
                <a:gd name="T51" fmla="*/ 3418 h 3977"/>
                <a:gd name="T52" fmla="*/ 7412 w 7412"/>
                <a:gd name="T53" fmla="*/ 3257 h 3977"/>
                <a:gd name="T54" fmla="*/ 7410 w 7412"/>
                <a:gd name="T55" fmla="*/ 665 h 3977"/>
                <a:gd name="T56" fmla="*/ 7378 w 7412"/>
                <a:gd name="T57" fmla="*/ 501 h 3977"/>
                <a:gd name="T58" fmla="*/ 7324 w 7412"/>
                <a:gd name="T59" fmla="*/ 365 h 3977"/>
                <a:gd name="T60" fmla="*/ 7250 w 7412"/>
                <a:gd name="T61" fmla="*/ 253 h 3977"/>
                <a:gd name="T62" fmla="*/ 7166 w 7412"/>
                <a:gd name="T63" fmla="*/ 163 h 3977"/>
                <a:gd name="T64" fmla="*/ 7062 w 7412"/>
                <a:gd name="T65" fmla="*/ 91 h 3977"/>
                <a:gd name="T66" fmla="*/ 6935 w 7412"/>
                <a:gd name="T67" fmla="*/ 36 h 3977"/>
                <a:gd name="T68" fmla="*/ 6787 w 7412"/>
                <a:gd name="T69" fmla="*/ 6 h 3977"/>
                <a:gd name="T70" fmla="*/ 664 w 7412"/>
                <a:gd name="T71" fmla="*/ 3628 h 3977"/>
                <a:gd name="T72" fmla="*/ 545 w 7412"/>
                <a:gd name="T73" fmla="*/ 3598 h 3977"/>
                <a:gd name="T74" fmla="*/ 463 w 7412"/>
                <a:gd name="T75" fmla="*/ 3543 h 3977"/>
                <a:gd name="T76" fmla="*/ 407 w 7412"/>
                <a:gd name="T77" fmla="*/ 3472 h 3977"/>
                <a:gd name="T78" fmla="*/ 362 w 7412"/>
                <a:gd name="T79" fmla="*/ 3353 h 3977"/>
                <a:gd name="T80" fmla="*/ 347 w 7412"/>
                <a:gd name="T81" fmla="*/ 2623 h 3977"/>
                <a:gd name="T82" fmla="*/ 352 w 7412"/>
                <a:gd name="T83" fmla="*/ 639 h 3977"/>
                <a:gd name="T84" fmla="*/ 393 w 7412"/>
                <a:gd name="T85" fmla="*/ 516 h 3977"/>
                <a:gd name="T86" fmla="*/ 441 w 7412"/>
                <a:gd name="T87" fmla="*/ 456 h 3977"/>
                <a:gd name="T88" fmla="*/ 516 w 7412"/>
                <a:gd name="T89" fmla="*/ 402 h 3977"/>
                <a:gd name="T90" fmla="*/ 655 w 7412"/>
                <a:gd name="T91" fmla="*/ 356 h 3977"/>
                <a:gd name="T92" fmla="*/ 2213 w 7412"/>
                <a:gd name="T93" fmla="*/ 348 h 3977"/>
                <a:gd name="T94" fmla="*/ 6721 w 7412"/>
                <a:gd name="T95" fmla="*/ 349 h 3977"/>
                <a:gd name="T96" fmla="*/ 6846 w 7412"/>
                <a:gd name="T97" fmla="*/ 371 h 3977"/>
                <a:gd name="T98" fmla="*/ 6942 w 7412"/>
                <a:gd name="T99" fmla="*/ 426 h 3977"/>
                <a:gd name="T100" fmla="*/ 7000 w 7412"/>
                <a:gd name="T101" fmla="*/ 496 h 3977"/>
                <a:gd name="T102" fmla="*/ 7047 w 7412"/>
                <a:gd name="T103" fmla="*/ 607 h 3977"/>
                <a:gd name="T104" fmla="*/ 7065 w 7412"/>
                <a:gd name="T105" fmla="*/ 721 h 3977"/>
                <a:gd name="T106" fmla="*/ 7062 w 7412"/>
                <a:gd name="T107" fmla="*/ 3327 h 3977"/>
                <a:gd name="T108" fmla="*/ 7024 w 7412"/>
                <a:gd name="T109" fmla="*/ 3452 h 3977"/>
                <a:gd name="T110" fmla="*/ 6979 w 7412"/>
                <a:gd name="T111" fmla="*/ 3514 h 3977"/>
                <a:gd name="T112" fmla="*/ 6907 w 7412"/>
                <a:gd name="T113" fmla="*/ 3570 h 3977"/>
                <a:gd name="T114" fmla="*/ 6791 w 7412"/>
                <a:gd name="T115" fmla="*/ 3615 h 3977"/>
                <a:gd name="T116" fmla="*/ 6691 w 7412"/>
                <a:gd name="T117" fmla="*/ 3630 h 3977"/>
                <a:gd name="T118" fmla="*/ 1466 w 7412"/>
                <a:gd name="T119" fmla="*/ 3630 h 3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12" h="3977">
                  <a:moveTo>
                    <a:pt x="6692" y="0"/>
                  </a:moveTo>
                  <a:lnTo>
                    <a:pt x="5946" y="0"/>
                  </a:lnTo>
                  <a:lnTo>
                    <a:pt x="5199" y="0"/>
                  </a:lnTo>
                  <a:lnTo>
                    <a:pt x="4452" y="0"/>
                  </a:lnTo>
                  <a:lnTo>
                    <a:pt x="3706" y="0"/>
                  </a:lnTo>
                  <a:lnTo>
                    <a:pt x="2959" y="0"/>
                  </a:lnTo>
                  <a:lnTo>
                    <a:pt x="2213" y="0"/>
                  </a:lnTo>
                  <a:lnTo>
                    <a:pt x="1466" y="0"/>
                  </a:lnTo>
                  <a:lnTo>
                    <a:pt x="721" y="0"/>
                  </a:lnTo>
                  <a:lnTo>
                    <a:pt x="692" y="1"/>
                  </a:lnTo>
                  <a:lnTo>
                    <a:pt x="678" y="2"/>
                  </a:lnTo>
                  <a:lnTo>
                    <a:pt x="665" y="3"/>
                  </a:lnTo>
                  <a:lnTo>
                    <a:pt x="635" y="6"/>
                  </a:lnTo>
                  <a:lnTo>
                    <a:pt x="621" y="8"/>
                  </a:lnTo>
                  <a:lnTo>
                    <a:pt x="606" y="10"/>
                  </a:lnTo>
                  <a:lnTo>
                    <a:pt x="576" y="15"/>
                  </a:lnTo>
                  <a:lnTo>
                    <a:pt x="546" y="22"/>
                  </a:lnTo>
                  <a:lnTo>
                    <a:pt x="515" y="30"/>
                  </a:lnTo>
                  <a:lnTo>
                    <a:pt x="501" y="34"/>
                  </a:lnTo>
                  <a:lnTo>
                    <a:pt x="486" y="39"/>
                  </a:lnTo>
                  <a:lnTo>
                    <a:pt x="470" y="44"/>
                  </a:lnTo>
                  <a:lnTo>
                    <a:pt x="455" y="50"/>
                  </a:lnTo>
                  <a:lnTo>
                    <a:pt x="425" y="61"/>
                  </a:lnTo>
                  <a:lnTo>
                    <a:pt x="394" y="75"/>
                  </a:lnTo>
                  <a:lnTo>
                    <a:pt x="380" y="81"/>
                  </a:lnTo>
                  <a:lnTo>
                    <a:pt x="365" y="90"/>
                  </a:lnTo>
                  <a:lnTo>
                    <a:pt x="336" y="105"/>
                  </a:lnTo>
                  <a:lnTo>
                    <a:pt x="322" y="114"/>
                  </a:lnTo>
                  <a:lnTo>
                    <a:pt x="307" y="123"/>
                  </a:lnTo>
                  <a:lnTo>
                    <a:pt x="292" y="133"/>
                  </a:lnTo>
                  <a:lnTo>
                    <a:pt x="279" y="142"/>
                  </a:lnTo>
                  <a:lnTo>
                    <a:pt x="265" y="152"/>
                  </a:lnTo>
                  <a:lnTo>
                    <a:pt x="251" y="162"/>
                  </a:lnTo>
                  <a:lnTo>
                    <a:pt x="238" y="174"/>
                  </a:lnTo>
                  <a:lnTo>
                    <a:pt x="225" y="184"/>
                  </a:lnTo>
                  <a:lnTo>
                    <a:pt x="212" y="197"/>
                  </a:lnTo>
                  <a:lnTo>
                    <a:pt x="200" y="209"/>
                  </a:lnTo>
                  <a:lnTo>
                    <a:pt x="187" y="221"/>
                  </a:lnTo>
                  <a:lnTo>
                    <a:pt x="175" y="234"/>
                  </a:lnTo>
                  <a:lnTo>
                    <a:pt x="163" y="248"/>
                  </a:lnTo>
                  <a:lnTo>
                    <a:pt x="151" y="261"/>
                  </a:lnTo>
                  <a:lnTo>
                    <a:pt x="140" y="275"/>
                  </a:lnTo>
                  <a:lnTo>
                    <a:pt x="129" y="290"/>
                  </a:lnTo>
                  <a:lnTo>
                    <a:pt x="119" y="304"/>
                  </a:lnTo>
                  <a:lnTo>
                    <a:pt x="108" y="320"/>
                  </a:lnTo>
                  <a:lnTo>
                    <a:pt x="99" y="336"/>
                  </a:lnTo>
                  <a:lnTo>
                    <a:pt x="89" y="352"/>
                  </a:lnTo>
                  <a:lnTo>
                    <a:pt x="81" y="369"/>
                  </a:lnTo>
                  <a:lnTo>
                    <a:pt x="72" y="385"/>
                  </a:lnTo>
                  <a:lnTo>
                    <a:pt x="64" y="403"/>
                  </a:lnTo>
                  <a:lnTo>
                    <a:pt x="56" y="421"/>
                  </a:lnTo>
                  <a:lnTo>
                    <a:pt x="48" y="439"/>
                  </a:lnTo>
                  <a:lnTo>
                    <a:pt x="42" y="458"/>
                  </a:lnTo>
                  <a:lnTo>
                    <a:pt x="36" y="478"/>
                  </a:lnTo>
                  <a:lnTo>
                    <a:pt x="29" y="497"/>
                  </a:lnTo>
                  <a:lnTo>
                    <a:pt x="24" y="518"/>
                  </a:lnTo>
                  <a:lnTo>
                    <a:pt x="19" y="538"/>
                  </a:lnTo>
                  <a:lnTo>
                    <a:pt x="15" y="559"/>
                  </a:lnTo>
                  <a:lnTo>
                    <a:pt x="11" y="581"/>
                  </a:lnTo>
                  <a:lnTo>
                    <a:pt x="7" y="603"/>
                  </a:lnTo>
                  <a:lnTo>
                    <a:pt x="5" y="625"/>
                  </a:lnTo>
                  <a:lnTo>
                    <a:pt x="3" y="648"/>
                  </a:lnTo>
                  <a:lnTo>
                    <a:pt x="1" y="673"/>
                  </a:lnTo>
                  <a:lnTo>
                    <a:pt x="0" y="697"/>
                  </a:lnTo>
                  <a:lnTo>
                    <a:pt x="0" y="721"/>
                  </a:lnTo>
                  <a:lnTo>
                    <a:pt x="0" y="1355"/>
                  </a:lnTo>
                  <a:lnTo>
                    <a:pt x="0" y="1989"/>
                  </a:lnTo>
                  <a:lnTo>
                    <a:pt x="0" y="2623"/>
                  </a:lnTo>
                  <a:lnTo>
                    <a:pt x="0" y="3257"/>
                  </a:lnTo>
                  <a:lnTo>
                    <a:pt x="1" y="3285"/>
                  </a:lnTo>
                  <a:lnTo>
                    <a:pt x="1" y="3298"/>
                  </a:lnTo>
                  <a:lnTo>
                    <a:pt x="2" y="3313"/>
                  </a:lnTo>
                  <a:lnTo>
                    <a:pt x="5" y="3341"/>
                  </a:lnTo>
                  <a:lnTo>
                    <a:pt x="7" y="3356"/>
                  </a:lnTo>
                  <a:lnTo>
                    <a:pt x="9" y="3371"/>
                  </a:lnTo>
                  <a:lnTo>
                    <a:pt x="15" y="3400"/>
                  </a:lnTo>
                  <a:lnTo>
                    <a:pt x="21" y="3431"/>
                  </a:lnTo>
                  <a:lnTo>
                    <a:pt x="29" y="3461"/>
                  </a:lnTo>
                  <a:lnTo>
                    <a:pt x="34" y="3476"/>
                  </a:lnTo>
                  <a:lnTo>
                    <a:pt x="38" y="3492"/>
                  </a:lnTo>
                  <a:lnTo>
                    <a:pt x="43" y="3507"/>
                  </a:lnTo>
                  <a:lnTo>
                    <a:pt x="48" y="3522"/>
                  </a:lnTo>
                  <a:lnTo>
                    <a:pt x="61" y="3552"/>
                  </a:lnTo>
                  <a:lnTo>
                    <a:pt x="74" y="3582"/>
                  </a:lnTo>
                  <a:lnTo>
                    <a:pt x="81" y="3597"/>
                  </a:lnTo>
                  <a:lnTo>
                    <a:pt x="88" y="3612"/>
                  </a:lnTo>
                  <a:lnTo>
                    <a:pt x="105" y="3641"/>
                  </a:lnTo>
                  <a:lnTo>
                    <a:pt x="114" y="3656"/>
                  </a:lnTo>
                  <a:lnTo>
                    <a:pt x="122" y="3670"/>
                  </a:lnTo>
                  <a:lnTo>
                    <a:pt x="131" y="3684"/>
                  </a:lnTo>
                  <a:lnTo>
                    <a:pt x="141" y="3698"/>
                  </a:lnTo>
                  <a:lnTo>
                    <a:pt x="151" y="3712"/>
                  </a:lnTo>
                  <a:lnTo>
                    <a:pt x="162" y="3725"/>
                  </a:lnTo>
                  <a:lnTo>
                    <a:pt x="173" y="3739"/>
                  </a:lnTo>
                  <a:lnTo>
                    <a:pt x="184" y="3752"/>
                  </a:lnTo>
                  <a:lnTo>
                    <a:pt x="196" y="3765"/>
                  </a:lnTo>
                  <a:lnTo>
                    <a:pt x="208" y="3778"/>
                  </a:lnTo>
                  <a:lnTo>
                    <a:pt x="220" y="3790"/>
                  </a:lnTo>
                  <a:lnTo>
                    <a:pt x="234" y="3802"/>
                  </a:lnTo>
                  <a:lnTo>
                    <a:pt x="246" y="3814"/>
                  </a:lnTo>
                  <a:lnTo>
                    <a:pt x="260" y="3825"/>
                  </a:lnTo>
                  <a:lnTo>
                    <a:pt x="275" y="3837"/>
                  </a:lnTo>
                  <a:lnTo>
                    <a:pt x="289" y="3848"/>
                  </a:lnTo>
                  <a:lnTo>
                    <a:pt x="304" y="3858"/>
                  </a:lnTo>
                  <a:lnTo>
                    <a:pt x="319" y="3869"/>
                  </a:lnTo>
                  <a:lnTo>
                    <a:pt x="335" y="3878"/>
                  </a:lnTo>
                  <a:lnTo>
                    <a:pt x="351" y="3888"/>
                  </a:lnTo>
                  <a:lnTo>
                    <a:pt x="368" y="3897"/>
                  </a:lnTo>
                  <a:lnTo>
                    <a:pt x="385" y="3905"/>
                  </a:lnTo>
                  <a:lnTo>
                    <a:pt x="402" y="3914"/>
                  </a:lnTo>
                  <a:lnTo>
                    <a:pt x="420" y="3921"/>
                  </a:lnTo>
                  <a:lnTo>
                    <a:pt x="439" y="3929"/>
                  </a:lnTo>
                  <a:lnTo>
                    <a:pt x="458" y="3936"/>
                  </a:lnTo>
                  <a:lnTo>
                    <a:pt x="477" y="3942"/>
                  </a:lnTo>
                  <a:lnTo>
                    <a:pt x="497" y="3948"/>
                  </a:lnTo>
                  <a:lnTo>
                    <a:pt x="516" y="3953"/>
                  </a:lnTo>
                  <a:lnTo>
                    <a:pt x="538" y="3958"/>
                  </a:lnTo>
                  <a:lnTo>
                    <a:pt x="559" y="3962"/>
                  </a:lnTo>
                  <a:lnTo>
                    <a:pt x="581" y="3966"/>
                  </a:lnTo>
                  <a:lnTo>
                    <a:pt x="603" y="3970"/>
                  </a:lnTo>
                  <a:lnTo>
                    <a:pt x="625" y="3972"/>
                  </a:lnTo>
                  <a:lnTo>
                    <a:pt x="648" y="3974"/>
                  </a:lnTo>
                  <a:lnTo>
                    <a:pt x="671" y="3976"/>
                  </a:lnTo>
                  <a:lnTo>
                    <a:pt x="695" y="3977"/>
                  </a:lnTo>
                  <a:lnTo>
                    <a:pt x="721" y="3977"/>
                  </a:lnTo>
                  <a:lnTo>
                    <a:pt x="1466" y="3977"/>
                  </a:lnTo>
                  <a:lnTo>
                    <a:pt x="2213" y="3977"/>
                  </a:lnTo>
                  <a:lnTo>
                    <a:pt x="2959" y="3977"/>
                  </a:lnTo>
                  <a:lnTo>
                    <a:pt x="3706" y="3977"/>
                  </a:lnTo>
                  <a:lnTo>
                    <a:pt x="4452" y="3977"/>
                  </a:lnTo>
                  <a:lnTo>
                    <a:pt x="5199" y="3977"/>
                  </a:lnTo>
                  <a:lnTo>
                    <a:pt x="5946" y="3977"/>
                  </a:lnTo>
                  <a:lnTo>
                    <a:pt x="6692" y="3977"/>
                  </a:lnTo>
                  <a:lnTo>
                    <a:pt x="6720" y="3977"/>
                  </a:lnTo>
                  <a:lnTo>
                    <a:pt x="6733" y="3976"/>
                  </a:lnTo>
                  <a:lnTo>
                    <a:pt x="6748" y="3975"/>
                  </a:lnTo>
                  <a:lnTo>
                    <a:pt x="6777" y="3972"/>
                  </a:lnTo>
                  <a:lnTo>
                    <a:pt x="6791" y="3970"/>
                  </a:lnTo>
                  <a:lnTo>
                    <a:pt x="6806" y="3968"/>
                  </a:lnTo>
                  <a:lnTo>
                    <a:pt x="6836" y="3962"/>
                  </a:lnTo>
                  <a:lnTo>
                    <a:pt x="6866" y="3956"/>
                  </a:lnTo>
                  <a:lnTo>
                    <a:pt x="6896" y="3949"/>
                  </a:lnTo>
                  <a:lnTo>
                    <a:pt x="6911" y="3943"/>
                  </a:lnTo>
                  <a:lnTo>
                    <a:pt x="6927" y="3939"/>
                  </a:lnTo>
                  <a:lnTo>
                    <a:pt x="6942" y="3934"/>
                  </a:lnTo>
                  <a:lnTo>
                    <a:pt x="6957" y="3929"/>
                  </a:lnTo>
                  <a:lnTo>
                    <a:pt x="6988" y="3917"/>
                  </a:lnTo>
                  <a:lnTo>
                    <a:pt x="7017" y="3903"/>
                  </a:lnTo>
                  <a:lnTo>
                    <a:pt x="7032" y="3896"/>
                  </a:lnTo>
                  <a:lnTo>
                    <a:pt x="7047" y="3889"/>
                  </a:lnTo>
                  <a:lnTo>
                    <a:pt x="7076" y="3873"/>
                  </a:lnTo>
                  <a:lnTo>
                    <a:pt x="7091" y="3863"/>
                  </a:lnTo>
                  <a:lnTo>
                    <a:pt x="7105" y="3855"/>
                  </a:lnTo>
                  <a:lnTo>
                    <a:pt x="7119" y="3845"/>
                  </a:lnTo>
                  <a:lnTo>
                    <a:pt x="7133" y="3836"/>
                  </a:lnTo>
                  <a:lnTo>
                    <a:pt x="7147" y="3825"/>
                  </a:lnTo>
                  <a:lnTo>
                    <a:pt x="7160" y="3815"/>
                  </a:lnTo>
                  <a:lnTo>
                    <a:pt x="7174" y="3804"/>
                  </a:lnTo>
                  <a:lnTo>
                    <a:pt x="7187" y="3793"/>
                  </a:lnTo>
                  <a:lnTo>
                    <a:pt x="7200" y="3781"/>
                  </a:lnTo>
                  <a:lnTo>
                    <a:pt x="7213" y="3770"/>
                  </a:lnTo>
                  <a:lnTo>
                    <a:pt x="7226" y="3757"/>
                  </a:lnTo>
                  <a:lnTo>
                    <a:pt x="7237" y="3744"/>
                  </a:lnTo>
                  <a:lnTo>
                    <a:pt x="7249" y="3731"/>
                  </a:lnTo>
                  <a:lnTo>
                    <a:pt x="7260" y="3717"/>
                  </a:lnTo>
                  <a:lnTo>
                    <a:pt x="7272" y="3703"/>
                  </a:lnTo>
                  <a:lnTo>
                    <a:pt x="7283" y="3689"/>
                  </a:lnTo>
                  <a:lnTo>
                    <a:pt x="7293" y="3674"/>
                  </a:lnTo>
                  <a:lnTo>
                    <a:pt x="7304" y="3658"/>
                  </a:lnTo>
                  <a:lnTo>
                    <a:pt x="7313" y="3642"/>
                  </a:lnTo>
                  <a:lnTo>
                    <a:pt x="7322" y="3627"/>
                  </a:lnTo>
                  <a:lnTo>
                    <a:pt x="7332" y="3610"/>
                  </a:lnTo>
                  <a:lnTo>
                    <a:pt x="7340" y="3592"/>
                  </a:lnTo>
                  <a:lnTo>
                    <a:pt x="7349" y="3575"/>
                  </a:lnTo>
                  <a:lnTo>
                    <a:pt x="7356" y="3557"/>
                  </a:lnTo>
                  <a:lnTo>
                    <a:pt x="7364" y="3538"/>
                  </a:lnTo>
                  <a:lnTo>
                    <a:pt x="7371" y="3519"/>
                  </a:lnTo>
                  <a:lnTo>
                    <a:pt x="7377" y="3500"/>
                  </a:lnTo>
                  <a:lnTo>
                    <a:pt x="7382" y="3480"/>
                  </a:lnTo>
                  <a:lnTo>
                    <a:pt x="7389" y="3460"/>
                  </a:lnTo>
                  <a:lnTo>
                    <a:pt x="7393" y="3439"/>
                  </a:lnTo>
                  <a:lnTo>
                    <a:pt x="7397" y="3418"/>
                  </a:lnTo>
                  <a:lnTo>
                    <a:pt x="7401" y="3397"/>
                  </a:lnTo>
                  <a:lnTo>
                    <a:pt x="7405" y="3375"/>
                  </a:lnTo>
                  <a:lnTo>
                    <a:pt x="7408" y="3352"/>
                  </a:lnTo>
                  <a:lnTo>
                    <a:pt x="7410" y="3329"/>
                  </a:lnTo>
                  <a:lnTo>
                    <a:pt x="7411" y="3306"/>
                  </a:lnTo>
                  <a:lnTo>
                    <a:pt x="7412" y="3281"/>
                  </a:lnTo>
                  <a:lnTo>
                    <a:pt x="7412" y="3257"/>
                  </a:lnTo>
                  <a:lnTo>
                    <a:pt x="7412" y="2623"/>
                  </a:lnTo>
                  <a:lnTo>
                    <a:pt x="7412" y="1989"/>
                  </a:lnTo>
                  <a:lnTo>
                    <a:pt x="7412" y="1355"/>
                  </a:lnTo>
                  <a:lnTo>
                    <a:pt x="7412" y="721"/>
                  </a:lnTo>
                  <a:lnTo>
                    <a:pt x="7412" y="694"/>
                  </a:lnTo>
                  <a:lnTo>
                    <a:pt x="7411" y="679"/>
                  </a:lnTo>
                  <a:lnTo>
                    <a:pt x="7410" y="665"/>
                  </a:lnTo>
                  <a:lnTo>
                    <a:pt x="7407" y="636"/>
                  </a:lnTo>
                  <a:lnTo>
                    <a:pt x="7406" y="622"/>
                  </a:lnTo>
                  <a:lnTo>
                    <a:pt x="7402" y="607"/>
                  </a:lnTo>
                  <a:lnTo>
                    <a:pt x="7397" y="577"/>
                  </a:lnTo>
                  <a:lnTo>
                    <a:pt x="7391" y="547"/>
                  </a:lnTo>
                  <a:lnTo>
                    <a:pt x="7383" y="517"/>
                  </a:lnTo>
                  <a:lnTo>
                    <a:pt x="7378" y="501"/>
                  </a:lnTo>
                  <a:lnTo>
                    <a:pt x="7374" y="486"/>
                  </a:lnTo>
                  <a:lnTo>
                    <a:pt x="7369" y="471"/>
                  </a:lnTo>
                  <a:lnTo>
                    <a:pt x="7364" y="456"/>
                  </a:lnTo>
                  <a:lnTo>
                    <a:pt x="7352" y="425"/>
                  </a:lnTo>
                  <a:lnTo>
                    <a:pt x="7338" y="396"/>
                  </a:lnTo>
                  <a:lnTo>
                    <a:pt x="7331" y="381"/>
                  </a:lnTo>
                  <a:lnTo>
                    <a:pt x="7324" y="365"/>
                  </a:lnTo>
                  <a:lnTo>
                    <a:pt x="7308" y="337"/>
                  </a:lnTo>
                  <a:lnTo>
                    <a:pt x="7299" y="322"/>
                  </a:lnTo>
                  <a:lnTo>
                    <a:pt x="7290" y="308"/>
                  </a:lnTo>
                  <a:lnTo>
                    <a:pt x="7280" y="294"/>
                  </a:lnTo>
                  <a:lnTo>
                    <a:pt x="7271" y="280"/>
                  </a:lnTo>
                  <a:lnTo>
                    <a:pt x="7260" y="265"/>
                  </a:lnTo>
                  <a:lnTo>
                    <a:pt x="7250" y="253"/>
                  </a:lnTo>
                  <a:lnTo>
                    <a:pt x="7239" y="239"/>
                  </a:lnTo>
                  <a:lnTo>
                    <a:pt x="7228" y="225"/>
                  </a:lnTo>
                  <a:lnTo>
                    <a:pt x="7216" y="213"/>
                  </a:lnTo>
                  <a:lnTo>
                    <a:pt x="7205" y="200"/>
                  </a:lnTo>
                  <a:lnTo>
                    <a:pt x="7192" y="188"/>
                  </a:lnTo>
                  <a:lnTo>
                    <a:pt x="7179" y="176"/>
                  </a:lnTo>
                  <a:lnTo>
                    <a:pt x="7166" y="163"/>
                  </a:lnTo>
                  <a:lnTo>
                    <a:pt x="7152" y="153"/>
                  </a:lnTo>
                  <a:lnTo>
                    <a:pt x="7138" y="141"/>
                  </a:lnTo>
                  <a:lnTo>
                    <a:pt x="7124" y="131"/>
                  </a:lnTo>
                  <a:lnTo>
                    <a:pt x="7109" y="119"/>
                  </a:lnTo>
                  <a:lnTo>
                    <a:pt x="7093" y="110"/>
                  </a:lnTo>
                  <a:lnTo>
                    <a:pt x="7077" y="99"/>
                  </a:lnTo>
                  <a:lnTo>
                    <a:pt x="7062" y="91"/>
                  </a:lnTo>
                  <a:lnTo>
                    <a:pt x="7045" y="81"/>
                  </a:lnTo>
                  <a:lnTo>
                    <a:pt x="7028" y="73"/>
                  </a:lnTo>
                  <a:lnTo>
                    <a:pt x="7010" y="64"/>
                  </a:lnTo>
                  <a:lnTo>
                    <a:pt x="6992" y="57"/>
                  </a:lnTo>
                  <a:lnTo>
                    <a:pt x="6973" y="50"/>
                  </a:lnTo>
                  <a:lnTo>
                    <a:pt x="6954" y="42"/>
                  </a:lnTo>
                  <a:lnTo>
                    <a:pt x="6935" y="36"/>
                  </a:lnTo>
                  <a:lnTo>
                    <a:pt x="6915" y="30"/>
                  </a:lnTo>
                  <a:lnTo>
                    <a:pt x="6895" y="24"/>
                  </a:lnTo>
                  <a:lnTo>
                    <a:pt x="6874" y="20"/>
                  </a:lnTo>
                  <a:lnTo>
                    <a:pt x="6853" y="15"/>
                  </a:lnTo>
                  <a:lnTo>
                    <a:pt x="6832" y="12"/>
                  </a:lnTo>
                  <a:lnTo>
                    <a:pt x="6810" y="9"/>
                  </a:lnTo>
                  <a:lnTo>
                    <a:pt x="6787" y="6"/>
                  </a:lnTo>
                  <a:lnTo>
                    <a:pt x="6764" y="3"/>
                  </a:lnTo>
                  <a:lnTo>
                    <a:pt x="6741" y="2"/>
                  </a:lnTo>
                  <a:lnTo>
                    <a:pt x="6717" y="1"/>
                  </a:lnTo>
                  <a:lnTo>
                    <a:pt x="6692" y="0"/>
                  </a:lnTo>
                  <a:close/>
                  <a:moveTo>
                    <a:pt x="721" y="3630"/>
                  </a:moveTo>
                  <a:lnTo>
                    <a:pt x="691" y="3630"/>
                  </a:lnTo>
                  <a:lnTo>
                    <a:pt x="664" y="3628"/>
                  </a:lnTo>
                  <a:lnTo>
                    <a:pt x="651" y="3626"/>
                  </a:lnTo>
                  <a:lnTo>
                    <a:pt x="637" y="3624"/>
                  </a:lnTo>
                  <a:lnTo>
                    <a:pt x="613" y="3620"/>
                  </a:lnTo>
                  <a:lnTo>
                    <a:pt x="589" y="3614"/>
                  </a:lnTo>
                  <a:lnTo>
                    <a:pt x="578" y="3611"/>
                  </a:lnTo>
                  <a:lnTo>
                    <a:pt x="567" y="3607"/>
                  </a:lnTo>
                  <a:lnTo>
                    <a:pt x="545" y="3598"/>
                  </a:lnTo>
                  <a:lnTo>
                    <a:pt x="525" y="3589"/>
                  </a:lnTo>
                  <a:lnTo>
                    <a:pt x="515" y="3583"/>
                  </a:lnTo>
                  <a:lnTo>
                    <a:pt x="506" y="3577"/>
                  </a:lnTo>
                  <a:lnTo>
                    <a:pt x="488" y="3566"/>
                  </a:lnTo>
                  <a:lnTo>
                    <a:pt x="480" y="3558"/>
                  </a:lnTo>
                  <a:lnTo>
                    <a:pt x="471" y="3551"/>
                  </a:lnTo>
                  <a:lnTo>
                    <a:pt x="463" y="3543"/>
                  </a:lnTo>
                  <a:lnTo>
                    <a:pt x="454" y="3536"/>
                  </a:lnTo>
                  <a:lnTo>
                    <a:pt x="447" y="3528"/>
                  </a:lnTo>
                  <a:lnTo>
                    <a:pt x="440" y="3519"/>
                  </a:lnTo>
                  <a:lnTo>
                    <a:pt x="433" y="3511"/>
                  </a:lnTo>
                  <a:lnTo>
                    <a:pt x="426" y="3501"/>
                  </a:lnTo>
                  <a:lnTo>
                    <a:pt x="413" y="3481"/>
                  </a:lnTo>
                  <a:lnTo>
                    <a:pt x="407" y="3472"/>
                  </a:lnTo>
                  <a:lnTo>
                    <a:pt x="402" y="3460"/>
                  </a:lnTo>
                  <a:lnTo>
                    <a:pt x="392" y="3442"/>
                  </a:lnTo>
                  <a:lnTo>
                    <a:pt x="384" y="3423"/>
                  </a:lnTo>
                  <a:lnTo>
                    <a:pt x="377" y="3406"/>
                  </a:lnTo>
                  <a:lnTo>
                    <a:pt x="371" y="3388"/>
                  </a:lnTo>
                  <a:lnTo>
                    <a:pt x="366" y="3370"/>
                  </a:lnTo>
                  <a:lnTo>
                    <a:pt x="362" y="3353"/>
                  </a:lnTo>
                  <a:lnTo>
                    <a:pt x="355" y="3322"/>
                  </a:lnTo>
                  <a:lnTo>
                    <a:pt x="352" y="3308"/>
                  </a:lnTo>
                  <a:lnTo>
                    <a:pt x="350" y="3295"/>
                  </a:lnTo>
                  <a:lnTo>
                    <a:pt x="348" y="3275"/>
                  </a:lnTo>
                  <a:lnTo>
                    <a:pt x="347" y="3261"/>
                  </a:lnTo>
                  <a:lnTo>
                    <a:pt x="347" y="3257"/>
                  </a:lnTo>
                  <a:lnTo>
                    <a:pt x="347" y="2623"/>
                  </a:lnTo>
                  <a:lnTo>
                    <a:pt x="347" y="1989"/>
                  </a:lnTo>
                  <a:lnTo>
                    <a:pt x="347" y="1355"/>
                  </a:lnTo>
                  <a:lnTo>
                    <a:pt x="347" y="721"/>
                  </a:lnTo>
                  <a:lnTo>
                    <a:pt x="348" y="693"/>
                  </a:lnTo>
                  <a:lnTo>
                    <a:pt x="349" y="665"/>
                  </a:lnTo>
                  <a:lnTo>
                    <a:pt x="351" y="652"/>
                  </a:lnTo>
                  <a:lnTo>
                    <a:pt x="352" y="639"/>
                  </a:lnTo>
                  <a:lnTo>
                    <a:pt x="358" y="614"/>
                  </a:lnTo>
                  <a:lnTo>
                    <a:pt x="363" y="590"/>
                  </a:lnTo>
                  <a:lnTo>
                    <a:pt x="366" y="579"/>
                  </a:lnTo>
                  <a:lnTo>
                    <a:pt x="370" y="567"/>
                  </a:lnTo>
                  <a:lnTo>
                    <a:pt x="379" y="546"/>
                  </a:lnTo>
                  <a:lnTo>
                    <a:pt x="388" y="525"/>
                  </a:lnTo>
                  <a:lnTo>
                    <a:pt x="393" y="516"/>
                  </a:lnTo>
                  <a:lnTo>
                    <a:pt x="400" y="506"/>
                  </a:lnTo>
                  <a:lnTo>
                    <a:pt x="406" y="498"/>
                  </a:lnTo>
                  <a:lnTo>
                    <a:pt x="412" y="489"/>
                  </a:lnTo>
                  <a:lnTo>
                    <a:pt x="419" y="480"/>
                  </a:lnTo>
                  <a:lnTo>
                    <a:pt x="426" y="472"/>
                  </a:lnTo>
                  <a:lnTo>
                    <a:pt x="433" y="463"/>
                  </a:lnTo>
                  <a:lnTo>
                    <a:pt x="441" y="456"/>
                  </a:lnTo>
                  <a:lnTo>
                    <a:pt x="449" y="449"/>
                  </a:lnTo>
                  <a:lnTo>
                    <a:pt x="458" y="441"/>
                  </a:lnTo>
                  <a:lnTo>
                    <a:pt x="467" y="434"/>
                  </a:lnTo>
                  <a:lnTo>
                    <a:pt x="475" y="428"/>
                  </a:lnTo>
                  <a:lnTo>
                    <a:pt x="495" y="414"/>
                  </a:lnTo>
                  <a:lnTo>
                    <a:pt x="506" y="408"/>
                  </a:lnTo>
                  <a:lnTo>
                    <a:pt x="516" y="402"/>
                  </a:lnTo>
                  <a:lnTo>
                    <a:pt x="534" y="393"/>
                  </a:lnTo>
                  <a:lnTo>
                    <a:pt x="553" y="384"/>
                  </a:lnTo>
                  <a:lnTo>
                    <a:pt x="571" y="378"/>
                  </a:lnTo>
                  <a:lnTo>
                    <a:pt x="589" y="372"/>
                  </a:lnTo>
                  <a:lnTo>
                    <a:pt x="607" y="366"/>
                  </a:lnTo>
                  <a:lnTo>
                    <a:pt x="624" y="362"/>
                  </a:lnTo>
                  <a:lnTo>
                    <a:pt x="655" y="356"/>
                  </a:lnTo>
                  <a:lnTo>
                    <a:pt x="669" y="353"/>
                  </a:lnTo>
                  <a:lnTo>
                    <a:pt x="682" y="352"/>
                  </a:lnTo>
                  <a:lnTo>
                    <a:pt x="702" y="349"/>
                  </a:lnTo>
                  <a:lnTo>
                    <a:pt x="715" y="349"/>
                  </a:lnTo>
                  <a:lnTo>
                    <a:pt x="721" y="348"/>
                  </a:lnTo>
                  <a:lnTo>
                    <a:pt x="1466" y="348"/>
                  </a:lnTo>
                  <a:lnTo>
                    <a:pt x="2213" y="348"/>
                  </a:lnTo>
                  <a:lnTo>
                    <a:pt x="2959" y="348"/>
                  </a:lnTo>
                  <a:lnTo>
                    <a:pt x="3706" y="348"/>
                  </a:lnTo>
                  <a:lnTo>
                    <a:pt x="4452" y="348"/>
                  </a:lnTo>
                  <a:lnTo>
                    <a:pt x="5199" y="348"/>
                  </a:lnTo>
                  <a:lnTo>
                    <a:pt x="5946" y="348"/>
                  </a:lnTo>
                  <a:lnTo>
                    <a:pt x="6692" y="348"/>
                  </a:lnTo>
                  <a:lnTo>
                    <a:pt x="6721" y="349"/>
                  </a:lnTo>
                  <a:lnTo>
                    <a:pt x="6748" y="351"/>
                  </a:lnTo>
                  <a:lnTo>
                    <a:pt x="6762" y="352"/>
                  </a:lnTo>
                  <a:lnTo>
                    <a:pt x="6774" y="354"/>
                  </a:lnTo>
                  <a:lnTo>
                    <a:pt x="6800" y="358"/>
                  </a:lnTo>
                  <a:lnTo>
                    <a:pt x="6823" y="364"/>
                  </a:lnTo>
                  <a:lnTo>
                    <a:pt x="6834" y="368"/>
                  </a:lnTo>
                  <a:lnTo>
                    <a:pt x="6846" y="371"/>
                  </a:lnTo>
                  <a:lnTo>
                    <a:pt x="6867" y="379"/>
                  </a:lnTo>
                  <a:lnTo>
                    <a:pt x="6887" y="390"/>
                  </a:lnTo>
                  <a:lnTo>
                    <a:pt x="6898" y="395"/>
                  </a:lnTo>
                  <a:lnTo>
                    <a:pt x="6906" y="400"/>
                  </a:lnTo>
                  <a:lnTo>
                    <a:pt x="6925" y="413"/>
                  </a:lnTo>
                  <a:lnTo>
                    <a:pt x="6933" y="419"/>
                  </a:lnTo>
                  <a:lnTo>
                    <a:pt x="6942" y="426"/>
                  </a:lnTo>
                  <a:lnTo>
                    <a:pt x="6949" y="434"/>
                  </a:lnTo>
                  <a:lnTo>
                    <a:pt x="6957" y="442"/>
                  </a:lnTo>
                  <a:lnTo>
                    <a:pt x="6965" y="450"/>
                  </a:lnTo>
                  <a:lnTo>
                    <a:pt x="6972" y="459"/>
                  </a:lnTo>
                  <a:lnTo>
                    <a:pt x="6980" y="467"/>
                  </a:lnTo>
                  <a:lnTo>
                    <a:pt x="6986" y="477"/>
                  </a:lnTo>
                  <a:lnTo>
                    <a:pt x="7000" y="496"/>
                  </a:lnTo>
                  <a:lnTo>
                    <a:pt x="7005" y="506"/>
                  </a:lnTo>
                  <a:lnTo>
                    <a:pt x="7011" y="517"/>
                  </a:lnTo>
                  <a:lnTo>
                    <a:pt x="7021" y="536"/>
                  </a:lnTo>
                  <a:lnTo>
                    <a:pt x="7028" y="554"/>
                  </a:lnTo>
                  <a:lnTo>
                    <a:pt x="7035" y="573"/>
                  </a:lnTo>
                  <a:lnTo>
                    <a:pt x="7042" y="591"/>
                  </a:lnTo>
                  <a:lnTo>
                    <a:pt x="7047" y="607"/>
                  </a:lnTo>
                  <a:lnTo>
                    <a:pt x="7051" y="624"/>
                  </a:lnTo>
                  <a:lnTo>
                    <a:pt x="7057" y="656"/>
                  </a:lnTo>
                  <a:lnTo>
                    <a:pt x="7059" y="670"/>
                  </a:lnTo>
                  <a:lnTo>
                    <a:pt x="7062" y="682"/>
                  </a:lnTo>
                  <a:lnTo>
                    <a:pt x="7064" y="703"/>
                  </a:lnTo>
                  <a:lnTo>
                    <a:pt x="7065" y="716"/>
                  </a:lnTo>
                  <a:lnTo>
                    <a:pt x="7065" y="721"/>
                  </a:lnTo>
                  <a:lnTo>
                    <a:pt x="7065" y="1355"/>
                  </a:lnTo>
                  <a:lnTo>
                    <a:pt x="7065" y="1989"/>
                  </a:lnTo>
                  <a:lnTo>
                    <a:pt x="7065" y="2623"/>
                  </a:lnTo>
                  <a:lnTo>
                    <a:pt x="7065" y="3257"/>
                  </a:lnTo>
                  <a:lnTo>
                    <a:pt x="7065" y="3286"/>
                  </a:lnTo>
                  <a:lnTo>
                    <a:pt x="7063" y="3313"/>
                  </a:lnTo>
                  <a:lnTo>
                    <a:pt x="7062" y="3327"/>
                  </a:lnTo>
                  <a:lnTo>
                    <a:pt x="7059" y="3339"/>
                  </a:lnTo>
                  <a:lnTo>
                    <a:pt x="7055" y="3365"/>
                  </a:lnTo>
                  <a:lnTo>
                    <a:pt x="7049" y="3388"/>
                  </a:lnTo>
                  <a:lnTo>
                    <a:pt x="7046" y="3399"/>
                  </a:lnTo>
                  <a:lnTo>
                    <a:pt x="7042" y="3411"/>
                  </a:lnTo>
                  <a:lnTo>
                    <a:pt x="7033" y="3432"/>
                  </a:lnTo>
                  <a:lnTo>
                    <a:pt x="7024" y="3452"/>
                  </a:lnTo>
                  <a:lnTo>
                    <a:pt x="7018" y="3461"/>
                  </a:lnTo>
                  <a:lnTo>
                    <a:pt x="7013" y="3471"/>
                  </a:lnTo>
                  <a:lnTo>
                    <a:pt x="7007" y="3480"/>
                  </a:lnTo>
                  <a:lnTo>
                    <a:pt x="7001" y="3489"/>
                  </a:lnTo>
                  <a:lnTo>
                    <a:pt x="6993" y="3498"/>
                  </a:lnTo>
                  <a:lnTo>
                    <a:pt x="6987" y="3507"/>
                  </a:lnTo>
                  <a:lnTo>
                    <a:pt x="6979" y="3514"/>
                  </a:lnTo>
                  <a:lnTo>
                    <a:pt x="6971" y="3522"/>
                  </a:lnTo>
                  <a:lnTo>
                    <a:pt x="6963" y="3530"/>
                  </a:lnTo>
                  <a:lnTo>
                    <a:pt x="6954" y="3537"/>
                  </a:lnTo>
                  <a:lnTo>
                    <a:pt x="6946" y="3544"/>
                  </a:lnTo>
                  <a:lnTo>
                    <a:pt x="6936" y="3551"/>
                  </a:lnTo>
                  <a:lnTo>
                    <a:pt x="6917" y="3563"/>
                  </a:lnTo>
                  <a:lnTo>
                    <a:pt x="6907" y="3570"/>
                  </a:lnTo>
                  <a:lnTo>
                    <a:pt x="6896" y="3576"/>
                  </a:lnTo>
                  <a:lnTo>
                    <a:pt x="6879" y="3584"/>
                  </a:lnTo>
                  <a:lnTo>
                    <a:pt x="6860" y="3593"/>
                  </a:lnTo>
                  <a:lnTo>
                    <a:pt x="6842" y="3599"/>
                  </a:lnTo>
                  <a:lnTo>
                    <a:pt x="6825" y="3606"/>
                  </a:lnTo>
                  <a:lnTo>
                    <a:pt x="6807" y="3611"/>
                  </a:lnTo>
                  <a:lnTo>
                    <a:pt x="6791" y="3615"/>
                  </a:lnTo>
                  <a:lnTo>
                    <a:pt x="6775" y="3619"/>
                  </a:lnTo>
                  <a:lnTo>
                    <a:pt x="6760" y="3622"/>
                  </a:lnTo>
                  <a:lnTo>
                    <a:pt x="6746" y="3624"/>
                  </a:lnTo>
                  <a:lnTo>
                    <a:pt x="6733" y="3627"/>
                  </a:lnTo>
                  <a:lnTo>
                    <a:pt x="6712" y="3629"/>
                  </a:lnTo>
                  <a:lnTo>
                    <a:pt x="6698" y="3630"/>
                  </a:lnTo>
                  <a:lnTo>
                    <a:pt x="6691" y="3630"/>
                  </a:lnTo>
                  <a:lnTo>
                    <a:pt x="5944" y="3630"/>
                  </a:lnTo>
                  <a:lnTo>
                    <a:pt x="5199" y="3630"/>
                  </a:lnTo>
                  <a:lnTo>
                    <a:pt x="4452" y="3630"/>
                  </a:lnTo>
                  <a:lnTo>
                    <a:pt x="3706" y="3630"/>
                  </a:lnTo>
                  <a:lnTo>
                    <a:pt x="2959" y="3630"/>
                  </a:lnTo>
                  <a:lnTo>
                    <a:pt x="2213" y="3630"/>
                  </a:lnTo>
                  <a:lnTo>
                    <a:pt x="1466" y="3630"/>
                  </a:lnTo>
                  <a:lnTo>
                    <a:pt x="721" y="363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91903050"/>
      </p:ext>
    </p:extLst>
  </p:cSld>
  <p:clrMapOvr>
    <a:masterClrMapping/>
  </p:clrMapOvr>
  <p:transition spd="slow">
    <p:push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07988" y="3068950"/>
                </a:moveTo>
                <a:lnTo>
                  <a:pt x="407988" y="5805330"/>
                </a:lnTo>
                <a:lnTo>
                  <a:pt x="7176150" y="5805330"/>
                </a:lnTo>
                <a:lnTo>
                  <a:pt x="7176150" y="3068950"/>
                </a:lnTo>
                <a:close/>
                <a:moveTo>
                  <a:pt x="10814222" y="332050"/>
                </a:moveTo>
                <a:lnTo>
                  <a:pt x="10810234" y="332231"/>
                </a:lnTo>
                <a:lnTo>
                  <a:pt x="10806245" y="332413"/>
                </a:lnTo>
                <a:lnTo>
                  <a:pt x="10802075" y="332775"/>
                </a:lnTo>
                <a:lnTo>
                  <a:pt x="10797724" y="333500"/>
                </a:lnTo>
                <a:lnTo>
                  <a:pt x="10793372" y="334226"/>
                </a:lnTo>
                <a:lnTo>
                  <a:pt x="10789021" y="335132"/>
                </a:lnTo>
                <a:lnTo>
                  <a:pt x="10784670" y="336401"/>
                </a:lnTo>
                <a:lnTo>
                  <a:pt x="10780319" y="337670"/>
                </a:lnTo>
                <a:lnTo>
                  <a:pt x="10775967" y="339121"/>
                </a:lnTo>
                <a:lnTo>
                  <a:pt x="10771435" y="340934"/>
                </a:lnTo>
                <a:lnTo>
                  <a:pt x="10767084" y="342747"/>
                </a:lnTo>
                <a:lnTo>
                  <a:pt x="10762914" y="344922"/>
                </a:lnTo>
                <a:lnTo>
                  <a:pt x="10760738" y="346010"/>
                </a:lnTo>
                <a:lnTo>
                  <a:pt x="10758562" y="347280"/>
                </a:lnTo>
                <a:lnTo>
                  <a:pt x="10756568" y="348549"/>
                </a:lnTo>
                <a:lnTo>
                  <a:pt x="10754392" y="349818"/>
                </a:lnTo>
                <a:lnTo>
                  <a:pt x="10750404" y="352537"/>
                </a:lnTo>
                <a:lnTo>
                  <a:pt x="10746415" y="355619"/>
                </a:lnTo>
                <a:lnTo>
                  <a:pt x="10742608" y="358702"/>
                </a:lnTo>
                <a:lnTo>
                  <a:pt x="10738800" y="362146"/>
                </a:lnTo>
                <a:lnTo>
                  <a:pt x="10735355" y="365772"/>
                </a:lnTo>
                <a:lnTo>
                  <a:pt x="10733542" y="367767"/>
                </a:lnTo>
                <a:lnTo>
                  <a:pt x="10731911" y="369761"/>
                </a:lnTo>
                <a:lnTo>
                  <a:pt x="10730279" y="371755"/>
                </a:lnTo>
                <a:lnTo>
                  <a:pt x="10728647" y="373931"/>
                </a:lnTo>
                <a:lnTo>
                  <a:pt x="10727197" y="376107"/>
                </a:lnTo>
                <a:lnTo>
                  <a:pt x="10725746" y="378282"/>
                </a:lnTo>
                <a:lnTo>
                  <a:pt x="10723027" y="382996"/>
                </a:lnTo>
                <a:lnTo>
                  <a:pt x="10720307" y="387891"/>
                </a:lnTo>
                <a:lnTo>
                  <a:pt x="10719219" y="390430"/>
                </a:lnTo>
                <a:lnTo>
                  <a:pt x="10718132" y="392968"/>
                </a:lnTo>
                <a:lnTo>
                  <a:pt x="10717044" y="395687"/>
                </a:lnTo>
                <a:lnTo>
                  <a:pt x="10715956" y="398407"/>
                </a:lnTo>
                <a:lnTo>
                  <a:pt x="10715049" y="401127"/>
                </a:lnTo>
                <a:lnTo>
                  <a:pt x="10714324" y="404027"/>
                </a:lnTo>
                <a:lnTo>
                  <a:pt x="10713418" y="406928"/>
                </a:lnTo>
                <a:lnTo>
                  <a:pt x="10712693" y="410010"/>
                </a:lnTo>
                <a:lnTo>
                  <a:pt x="10712149" y="412911"/>
                </a:lnTo>
                <a:lnTo>
                  <a:pt x="10711605" y="416175"/>
                </a:lnTo>
                <a:lnTo>
                  <a:pt x="10711061" y="419257"/>
                </a:lnTo>
                <a:lnTo>
                  <a:pt x="10710698" y="422520"/>
                </a:lnTo>
                <a:lnTo>
                  <a:pt x="10710336" y="425965"/>
                </a:lnTo>
                <a:lnTo>
                  <a:pt x="10710154" y="429410"/>
                </a:lnTo>
                <a:lnTo>
                  <a:pt x="10709973" y="432855"/>
                </a:lnTo>
                <a:lnTo>
                  <a:pt x="10709973" y="436299"/>
                </a:lnTo>
                <a:lnTo>
                  <a:pt x="10709973" y="528220"/>
                </a:lnTo>
                <a:lnTo>
                  <a:pt x="10709973" y="619959"/>
                </a:lnTo>
                <a:lnTo>
                  <a:pt x="10709973" y="711699"/>
                </a:lnTo>
                <a:lnTo>
                  <a:pt x="10709973" y="803801"/>
                </a:lnTo>
                <a:lnTo>
                  <a:pt x="10710154" y="807789"/>
                </a:lnTo>
                <a:lnTo>
                  <a:pt x="10710336" y="811959"/>
                </a:lnTo>
                <a:lnTo>
                  <a:pt x="10710698" y="816129"/>
                </a:lnTo>
                <a:lnTo>
                  <a:pt x="10711423" y="820299"/>
                </a:lnTo>
                <a:lnTo>
                  <a:pt x="10712149" y="824651"/>
                </a:lnTo>
                <a:lnTo>
                  <a:pt x="10713055" y="829002"/>
                </a:lnTo>
                <a:lnTo>
                  <a:pt x="10714143" y="833353"/>
                </a:lnTo>
                <a:lnTo>
                  <a:pt x="10715593" y="837704"/>
                </a:lnTo>
                <a:lnTo>
                  <a:pt x="10717044" y="842237"/>
                </a:lnTo>
                <a:lnTo>
                  <a:pt x="10718857" y="846588"/>
                </a:lnTo>
                <a:lnTo>
                  <a:pt x="10720670" y="850940"/>
                </a:lnTo>
                <a:lnTo>
                  <a:pt x="10722846" y="855291"/>
                </a:lnTo>
                <a:lnTo>
                  <a:pt x="10723933" y="857285"/>
                </a:lnTo>
                <a:lnTo>
                  <a:pt x="10725202" y="859461"/>
                </a:lnTo>
                <a:lnTo>
                  <a:pt x="10726472" y="861636"/>
                </a:lnTo>
                <a:lnTo>
                  <a:pt x="10727741" y="863631"/>
                </a:lnTo>
                <a:lnTo>
                  <a:pt x="10730460" y="867619"/>
                </a:lnTo>
                <a:lnTo>
                  <a:pt x="10733361" y="871608"/>
                </a:lnTo>
                <a:lnTo>
                  <a:pt x="10736625" y="875416"/>
                </a:lnTo>
                <a:lnTo>
                  <a:pt x="10740069" y="879223"/>
                </a:lnTo>
                <a:lnTo>
                  <a:pt x="10743695" y="882668"/>
                </a:lnTo>
                <a:lnTo>
                  <a:pt x="10745690" y="884481"/>
                </a:lnTo>
                <a:lnTo>
                  <a:pt x="10747684" y="886112"/>
                </a:lnTo>
                <a:lnTo>
                  <a:pt x="10749678" y="887744"/>
                </a:lnTo>
                <a:lnTo>
                  <a:pt x="10751854" y="889376"/>
                </a:lnTo>
                <a:lnTo>
                  <a:pt x="10754030" y="890826"/>
                </a:lnTo>
                <a:lnTo>
                  <a:pt x="10756205" y="892277"/>
                </a:lnTo>
                <a:lnTo>
                  <a:pt x="10760738" y="895178"/>
                </a:lnTo>
                <a:lnTo>
                  <a:pt x="10765633" y="897716"/>
                </a:lnTo>
                <a:lnTo>
                  <a:pt x="10768171" y="898804"/>
                </a:lnTo>
                <a:lnTo>
                  <a:pt x="10770891" y="900073"/>
                </a:lnTo>
                <a:lnTo>
                  <a:pt x="10773429" y="900979"/>
                </a:lnTo>
                <a:lnTo>
                  <a:pt x="10776149" y="902067"/>
                </a:lnTo>
                <a:lnTo>
                  <a:pt x="10779050" y="902974"/>
                </a:lnTo>
                <a:lnTo>
                  <a:pt x="10781950" y="903880"/>
                </a:lnTo>
                <a:lnTo>
                  <a:pt x="10784851" y="904605"/>
                </a:lnTo>
                <a:lnTo>
                  <a:pt x="10787752" y="905330"/>
                </a:lnTo>
                <a:lnTo>
                  <a:pt x="10790834" y="905874"/>
                </a:lnTo>
                <a:lnTo>
                  <a:pt x="10793916" y="906418"/>
                </a:lnTo>
                <a:lnTo>
                  <a:pt x="10797180" y="906962"/>
                </a:lnTo>
                <a:lnTo>
                  <a:pt x="10800443" y="907325"/>
                </a:lnTo>
                <a:lnTo>
                  <a:pt x="10803888" y="907687"/>
                </a:lnTo>
                <a:lnTo>
                  <a:pt x="10807152" y="907869"/>
                </a:lnTo>
                <a:lnTo>
                  <a:pt x="10810778" y="908050"/>
                </a:lnTo>
                <a:lnTo>
                  <a:pt x="10814222" y="908050"/>
                </a:lnTo>
                <a:lnTo>
                  <a:pt x="10922460" y="908050"/>
                </a:lnTo>
                <a:lnTo>
                  <a:pt x="11030517" y="908050"/>
                </a:lnTo>
                <a:lnTo>
                  <a:pt x="11138755" y="908050"/>
                </a:lnTo>
                <a:lnTo>
                  <a:pt x="11246993" y="908050"/>
                </a:lnTo>
                <a:lnTo>
                  <a:pt x="11355050" y="908050"/>
                </a:lnTo>
                <a:lnTo>
                  <a:pt x="11463288" y="908050"/>
                </a:lnTo>
                <a:lnTo>
                  <a:pt x="11571344" y="908050"/>
                </a:lnTo>
                <a:lnTo>
                  <a:pt x="11679764" y="908050"/>
                </a:lnTo>
                <a:lnTo>
                  <a:pt x="11683752" y="908050"/>
                </a:lnTo>
                <a:lnTo>
                  <a:pt x="11687922" y="907687"/>
                </a:lnTo>
                <a:lnTo>
                  <a:pt x="11692092" y="907325"/>
                </a:lnTo>
                <a:lnTo>
                  <a:pt x="11696262" y="906781"/>
                </a:lnTo>
                <a:lnTo>
                  <a:pt x="11700614" y="905874"/>
                </a:lnTo>
                <a:lnTo>
                  <a:pt x="11704965" y="904968"/>
                </a:lnTo>
                <a:lnTo>
                  <a:pt x="11709316" y="903880"/>
                </a:lnTo>
                <a:lnTo>
                  <a:pt x="11713849" y="902611"/>
                </a:lnTo>
                <a:lnTo>
                  <a:pt x="11718200" y="900979"/>
                </a:lnTo>
                <a:lnTo>
                  <a:pt x="11722551" y="899347"/>
                </a:lnTo>
                <a:lnTo>
                  <a:pt x="11726902" y="897353"/>
                </a:lnTo>
                <a:lnTo>
                  <a:pt x="11731254" y="895178"/>
                </a:lnTo>
                <a:lnTo>
                  <a:pt x="11733248" y="894090"/>
                </a:lnTo>
                <a:lnTo>
                  <a:pt x="11735424" y="893002"/>
                </a:lnTo>
                <a:lnTo>
                  <a:pt x="11737599" y="891733"/>
                </a:lnTo>
                <a:lnTo>
                  <a:pt x="11739594" y="890464"/>
                </a:lnTo>
                <a:lnTo>
                  <a:pt x="11743764" y="887563"/>
                </a:lnTo>
                <a:lnTo>
                  <a:pt x="11747571" y="884662"/>
                </a:lnTo>
                <a:lnTo>
                  <a:pt x="11751560" y="881398"/>
                </a:lnTo>
                <a:lnTo>
                  <a:pt x="11755186" y="877954"/>
                </a:lnTo>
                <a:lnTo>
                  <a:pt x="11758812" y="874328"/>
                </a:lnTo>
                <a:lnTo>
                  <a:pt x="11760444" y="872333"/>
                </a:lnTo>
                <a:lnTo>
                  <a:pt x="11762075" y="870339"/>
                </a:lnTo>
                <a:lnTo>
                  <a:pt x="11763707" y="868345"/>
                </a:lnTo>
                <a:lnTo>
                  <a:pt x="11765339" y="866350"/>
                </a:lnTo>
                <a:lnTo>
                  <a:pt x="11766789" y="864175"/>
                </a:lnTo>
                <a:lnTo>
                  <a:pt x="11768240" y="861818"/>
                </a:lnTo>
                <a:lnTo>
                  <a:pt x="11771140" y="857285"/>
                </a:lnTo>
                <a:lnTo>
                  <a:pt x="11773679" y="852390"/>
                </a:lnTo>
                <a:lnTo>
                  <a:pt x="11774766" y="849852"/>
                </a:lnTo>
                <a:lnTo>
                  <a:pt x="11776036" y="847314"/>
                </a:lnTo>
                <a:lnTo>
                  <a:pt x="11777124" y="844594"/>
                </a:lnTo>
                <a:lnTo>
                  <a:pt x="11778030" y="841874"/>
                </a:lnTo>
                <a:lnTo>
                  <a:pt x="11778936" y="838974"/>
                </a:lnTo>
                <a:lnTo>
                  <a:pt x="11779843" y="836254"/>
                </a:lnTo>
                <a:lnTo>
                  <a:pt x="11780568" y="833172"/>
                </a:lnTo>
                <a:lnTo>
                  <a:pt x="11781294" y="830271"/>
                </a:lnTo>
                <a:lnTo>
                  <a:pt x="11782019" y="827189"/>
                </a:lnTo>
                <a:lnTo>
                  <a:pt x="11782563" y="824107"/>
                </a:lnTo>
                <a:lnTo>
                  <a:pt x="11782925" y="820843"/>
                </a:lnTo>
                <a:lnTo>
                  <a:pt x="11783288" y="817580"/>
                </a:lnTo>
                <a:lnTo>
                  <a:pt x="11783650" y="814316"/>
                </a:lnTo>
                <a:lnTo>
                  <a:pt x="11783832" y="810872"/>
                </a:lnTo>
                <a:lnTo>
                  <a:pt x="11784013" y="807427"/>
                </a:lnTo>
                <a:lnTo>
                  <a:pt x="11784013" y="803801"/>
                </a:lnTo>
                <a:lnTo>
                  <a:pt x="11784013" y="711699"/>
                </a:lnTo>
                <a:lnTo>
                  <a:pt x="11784013" y="619959"/>
                </a:lnTo>
                <a:lnTo>
                  <a:pt x="11784013" y="528220"/>
                </a:lnTo>
                <a:lnTo>
                  <a:pt x="11784013" y="436299"/>
                </a:lnTo>
                <a:lnTo>
                  <a:pt x="11784013" y="432311"/>
                </a:lnTo>
                <a:lnTo>
                  <a:pt x="11783650" y="428322"/>
                </a:lnTo>
                <a:lnTo>
                  <a:pt x="11783288" y="424152"/>
                </a:lnTo>
                <a:lnTo>
                  <a:pt x="11782744" y="419801"/>
                </a:lnTo>
                <a:lnTo>
                  <a:pt x="11782019" y="415631"/>
                </a:lnTo>
                <a:lnTo>
                  <a:pt x="11780931" y="411098"/>
                </a:lnTo>
                <a:lnTo>
                  <a:pt x="11779843" y="406747"/>
                </a:lnTo>
                <a:lnTo>
                  <a:pt x="11778574" y="402396"/>
                </a:lnTo>
                <a:lnTo>
                  <a:pt x="11776942" y="398044"/>
                </a:lnTo>
                <a:lnTo>
                  <a:pt x="11775310" y="393693"/>
                </a:lnTo>
                <a:lnTo>
                  <a:pt x="11773316" y="389342"/>
                </a:lnTo>
                <a:lnTo>
                  <a:pt x="11771322" y="384991"/>
                </a:lnTo>
                <a:lnTo>
                  <a:pt x="11770053" y="382815"/>
                </a:lnTo>
                <a:lnTo>
                  <a:pt x="11768965" y="380639"/>
                </a:lnTo>
                <a:lnTo>
                  <a:pt x="11767696" y="378645"/>
                </a:lnTo>
                <a:lnTo>
                  <a:pt x="11766427" y="376469"/>
                </a:lnTo>
                <a:lnTo>
                  <a:pt x="11763526" y="372481"/>
                </a:lnTo>
                <a:lnTo>
                  <a:pt x="11760625" y="368492"/>
                </a:lnTo>
                <a:lnTo>
                  <a:pt x="11757361" y="364685"/>
                </a:lnTo>
                <a:lnTo>
                  <a:pt x="11753917" y="361058"/>
                </a:lnTo>
                <a:lnTo>
                  <a:pt x="11750291" y="357432"/>
                </a:lnTo>
                <a:lnTo>
                  <a:pt x="11748296" y="355801"/>
                </a:lnTo>
                <a:lnTo>
                  <a:pt x="11746483" y="353988"/>
                </a:lnTo>
                <a:lnTo>
                  <a:pt x="11744308" y="352356"/>
                </a:lnTo>
                <a:lnTo>
                  <a:pt x="11742313" y="350906"/>
                </a:lnTo>
                <a:lnTo>
                  <a:pt x="11740138" y="349274"/>
                </a:lnTo>
                <a:lnTo>
                  <a:pt x="11737962" y="347823"/>
                </a:lnTo>
                <a:lnTo>
                  <a:pt x="11733248" y="345104"/>
                </a:lnTo>
                <a:lnTo>
                  <a:pt x="11728353" y="342566"/>
                </a:lnTo>
                <a:lnTo>
                  <a:pt x="11725815" y="341296"/>
                </a:lnTo>
                <a:lnTo>
                  <a:pt x="11723276" y="340209"/>
                </a:lnTo>
                <a:lnTo>
                  <a:pt x="11720557" y="339121"/>
                </a:lnTo>
                <a:lnTo>
                  <a:pt x="11717837" y="338214"/>
                </a:lnTo>
                <a:lnTo>
                  <a:pt x="11715118" y="337127"/>
                </a:lnTo>
                <a:lnTo>
                  <a:pt x="11712217" y="336401"/>
                </a:lnTo>
                <a:lnTo>
                  <a:pt x="11709316" y="335495"/>
                </a:lnTo>
                <a:lnTo>
                  <a:pt x="11706234" y="334951"/>
                </a:lnTo>
                <a:lnTo>
                  <a:pt x="11703152" y="334226"/>
                </a:lnTo>
                <a:lnTo>
                  <a:pt x="11700070" y="333682"/>
                </a:lnTo>
                <a:lnTo>
                  <a:pt x="11696806" y="333138"/>
                </a:lnTo>
                <a:lnTo>
                  <a:pt x="11693543" y="332775"/>
                </a:lnTo>
                <a:lnTo>
                  <a:pt x="11690279" y="332594"/>
                </a:lnTo>
                <a:lnTo>
                  <a:pt x="11686834" y="332231"/>
                </a:lnTo>
                <a:lnTo>
                  <a:pt x="11683390" y="332231"/>
                </a:lnTo>
                <a:lnTo>
                  <a:pt x="11679764" y="332050"/>
                </a:lnTo>
                <a:lnTo>
                  <a:pt x="11571344" y="332050"/>
                </a:lnTo>
                <a:lnTo>
                  <a:pt x="11463288" y="332050"/>
                </a:lnTo>
                <a:lnTo>
                  <a:pt x="11355050" y="332050"/>
                </a:lnTo>
                <a:lnTo>
                  <a:pt x="11246993" y="332050"/>
                </a:lnTo>
                <a:lnTo>
                  <a:pt x="11138755" y="332050"/>
                </a:lnTo>
                <a:lnTo>
                  <a:pt x="11030517" y="332050"/>
                </a:lnTo>
                <a:lnTo>
                  <a:pt x="10922460" y="3320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3428999"/>
            <a:ext cx="5328592" cy="50405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7448" y="4149081"/>
            <a:ext cx="5328592" cy="1368151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B2A9-6305-4F45-9F6B-3C69813FAF4A}" type="datetime1">
              <a:rPr lang="fi-FI" smtClean="0"/>
              <a:pPr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 userDrawn="1"/>
        </p:nvSpPr>
        <p:spPr>
          <a:xfrm>
            <a:off x="407988" y="3068960"/>
            <a:ext cx="358775" cy="27363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278017"/>
      </p:ext>
    </p:extLst>
  </p:cSld>
  <p:clrMapOvr>
    <a:masterClrMapping/>
  </p:clrMapOvr>
  <p:transition spd="slow">
    <p:push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1900" y="2781299"/>
            <a:ext cx="5113338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7AED-CB6F-4D3C-81E7-57E5A84CF00E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948756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7104112" y="1052736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 userDrawn="1"/>
        </p:nvSpPr>
        <p:spPr>
          <a:xfrm>
            <a:off x="6600056" y="3645694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 userDrawn="1"/>
        </p:nvSpPr>
        <p:spPr>
          <a:xfrm>
            <a:off x="9048328" y="2795827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C6AD-17D4-4FF5-8E6A-18EBEE30B19C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284132" y="1232756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780076" y="3825044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9228348" y="2960948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990932"/>
      </p:ext>
    </p:extLst>
  </p:cSld>
  <p:clrMapOvr>
    <a:masterClrMapping/>
  </p:clrMapOvr>
  <p:transition spd="slow"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35413" y="0"/>
            <a:ext cx="8256587" cy="6858000"/>
          </a:xfrm>
          <a:custGeom>
            <a:avLst/>
            <a:gdLst/>
            <a:ahLst/>
            <a:cxnLst/>
            <a:rect l="l" t="t" r="r" b="b"/>
            <a:pathLst>
              <a:path w="8256587" h="6858000">
                <a:moveTo>
                  <a:pt x="6868266" y="333375"/>
                </a:moveTo>
                <a:lnTo>
                  <a:pt x="6864189" y="333730"/>
                </a:lnTo>
                <a:lnTo>
                  <a:pt x="6859934" y="334084"/>
                </a:lnTo>
                <a:lnTo>
                  <a:pt x="6857807" y="334261"/>
                </a:lnTo>
                <a:lnTo>
                  <a:pt x="6855679" y="334616"/>
                </a:lnTo>
                <a:lnTo>
                  <a:pt x="6851424" y="335502"/>
                </a:lnTo>
                <a:lnTo>
                  <a:pt x="6846992" y="336389"/>
                </a:lnTo>
                <a:lnTo>
                  <a:pt x="6842560" y="337453"/>
                </a:lnTo>
                <a:lnTo>
                  <a:pt x="6838305" y="338871"/>
                </a:lnTo>
                <a:lnTo>
                  <a:pt x="6836001" y="339580"/>
                </a:lnTo>
                <a:lnTo>
                  <a:pt x="6833873" y="340466"/>
                </a:lnTo>
                <a:lnTo>
                  <a:pt x="6829441" y="342062"/>
                </a:lnTo>
                <a:lnTo>
                  <a:pt x="6827314" y="342948"/>
                </a:lnTo>
                <a:lnTo>
                  <a:pt x="6825186" y="344012"/>
                </a:lnTo>
                <a:lnTo>
                  <a:pt x="6820754" y="346140"/>
                </a:lnTo>
                <a:lnTo>
                  <a:pt x="6816499" y="348444"/>
                </a:lnTo>
                <a:lnTo>
                  <a:pt x="6814549" y="349685"/>
                </a:lnTo>
                <a:lnTo>
                  <a:pt x="6812422" y="351104"/>
                </a:lnTo>
                <a:lnTo>
                  <a:pt x="6810294" y="352345"/>
                </a:lnTo>
                <a:lnTo>
                  <a:pt x="6808344" y="353763"/>
                </a:lnTo>
                <a:lnTo>
                  <a:pt x="6806394" y="355181"/>
                </a:lnTo>
                <a:lnTo>
                  <a:pt x="6804444" y="356777"/>
                </a:lnTo>
                <a:lnTo>
                  <a:pt x="6802494" y="358372"/>
                </a:lnTo>
                <a:lnTo>
                  <a:pt x="6800543" y="359968"/>
                </a:lnTo>
                <a:lnTo>
                  <a:pt x="6798593" y="361741"/>
                </a:lnTo>
                <a:lnTo>
                  <a:pt x="6796821" y="363336"/>
                </a:lnTo>
                <a:lnTo>
                  <a:pt x="6793275" y="367059"/>
                </a:lnTo>
                <a:lnTo>
                  <a:pt x="6791502" y="369009"/>
                </a:lnTo>
                <a:lnTo>
                  <a:pt x="6789906" y="370960"/>
                </a:lnTo>
                <a:lnTo>
                  <a:pt x="6788311" y="373087"/>
                </a:lnTo>
                <a:lnTo>
                  <a:pt x="6786715" y="375214"/>
                </a:lnTo>
                <a:lnTo>
                  <a:pt x="6785120" y="377342"/>
                </a:lnTo>
                <a:lnTo>
                  <a:pt x="6783701" y="379469"/>
                </a:lnTo>
                <a:lnTo>
                  <a:pt x="6782283" y="381774"/>
                </a:lnTo>
                <a:lnTo>
                  <a:pt x="6780865" y="384079"/>
                </a:lnTo>
                <a:lnTo>
                  <a:pt x="6779624" y="386561"/>
                </a:lnTo>
                <a:lnTo>
                  <a:pt x="6778383" y="389043"/>
                </a:lnTo>
                <a:lnTo>
                  <a:pt x="6777142" y="391525"/>
                </a:lnTo>
                <a:lnTo>
                  <a:pt x="6776078" y="394184"/>
                </a:lnTo>
                <a:lnTo>
                  <a:pt x="6775014" y="396843"/>
                </a:lnTo>
                <a:lnTo>
                  <a:pt x="6773951" y="399503"/>
                </a:lnTo>
                <a:lnTo>
                  <a:pt x="6773064" y="402339"/>
                </a:lnTo>
                <a:lnTo>
                  <a:pt x="6772178" y="405176"/>
                </a:lnTo>
                <a:lnTo>
                  <a:pt x="6771469" y="408189"/>
                </a:lnTo>
                <a:lnTo>
                  <a:pt x="6770760" y="411203"/>
                </a:lnTo>
                <a:lnTo>
                  <a:pt x="6770050" y="414217"/>
                </a:lnTo>
                <a:lnTo>
                  <a:pt x="6769519" y="417408"/>
                </a:lnTo>
                <a:lnTo>
                  <a:pt x="6768987" y="420599"/>
                </a:lnTo>
                <a:lnTo>
                  <a:pt x="6768632" y="423791"/>
                </a:lnTo>
                <a:lnTo>
                  <a:pt x="6768278" y="427159"/>
                </a:lnTo>
                <a:lnTo>
                  <a:pt x="6768100" y="430527"/>
                </a:lnTo>
                <a:lnTo>
                  <a:pt x="6767923" y="434073"/>
                </a:lnTo>
                <a:lnTo>
                  <a:pt x="6767923" y="437619"/>
                </a:lnTo>
                <a:lnTo>
                  <a:pt x="6767923" y="529453"/>
                </a:lnTo>
                <a:lnTo>
                  <a:pt x="6767923" y="621286"/>
                </a:lnTo>
                <a:lnTo>
                  <a:pt x="6767923" y="713120"/>
                </a:lnTo>
                <a:lnTo>
                  <a:pt x="6767923" y="805131"/>
                </a:lnTo>
                <a:lnTo>
                  <a:pt x="6768100" y="809031"/>
                </a:lnTo>
                <a:lnTo>
                  <a:pt x="6768278" y="813109"/>
                </a:lnTo>
                <a:lnTo>
                  <a:pt x="6768632" y="817364"/>
                </a:lnTo>
                <a:lnTo>
                  <a:pt x="6768987" y="819491"/>
                </a:lnTo>
                <a:lnTo>
                  <a:pt x="6769341" y="821619"/>
                </a:lnTo>
                <a:lnTo>
                  <a:pt x="6770050" y="825874"/>
                </a:lnTo>
                <a:lnTo>
                  <a:pt x="6770937" y="830306"/>
                </a:lnTo>
                <a:lnTo>
                  <a:pt x="6772178" y="834738"/>
                </a:lnTo>
                <a:lnTo>
                  <a:pt x="6773419" y="839170"/>
                </a:lnTo>
                <a:lnTo>
                  <a:pt x="6774128" y="841298"/>
                </a:lnTo>
                <a:lnTo>
                  <a:pt x="6775014" y="843425"/>
                </a:lnTo>
                <a:lnTo>
                  <a:pt x="6776787" y="847857"/>
                </a:lnTo>
                <a:lnTo>
                  <a:pt x="6777674" y="849984"/>
                </a:lnTo>
                <a:lnTo>
                  <a:pt x="6778560" y="852289"/>
                </a:lnTo>
                <a:lnTo>
                  <a:pt x="6780688" y="856544"/>
                </a:lnTo>
                <a:lnTo>
                  <a:pt x="6783170" y="860799"/>
                </a:lnTo>
                <a:lnTo>
                  <a:pt x="6784411" y="862926"/>
                </a:lnTo>
                <a:lnTo>
                  <a:pt x="6785652" y="864876"/>
                </a:lnTo>
                <a:lnTo>
                  <a:pt x="6787070" y="867004"/>
                </a:lnTo>
                <a:lnTo>
                  <a:pt x="6788488" y="868954"/>
                </a:lnTo>
                <a:lnTo>
                  <a:pt x="6789906" y="871081"/>
                </a:lnTo>
                <a:lnTo>
                  <a:pt x="6791325" y="873032"/>
                </a:lnTo>
                <a:lnTo>
                  <a:pt x="6792920" y="874982"/>
                </a:lnTo>
                <a:lnTo>
                  <a:pt x="6794516" y="876754"/>
                </a:lnTo>
                <a:lnTo>
                  <a:pt x="6796289" y="878705"/>
                </a:lnTo>
                <a:lnTo>
                  <a:pt x="6798062" y="880478"/>
                </a:lnTo>
                <a:lnTo>
                  <a:pt x="6801784" y="884023"/>
                </a:lnTo>
                <a:lnTo>
                  <a:pt x="6803557" y="885796"/>
                </a:lnTo>
                <a:lnTo>
                  <a:pt x="6805685" y="887392"/>
                </a:lnTo>
                <a:lnTo>
                  <a:pt x="6807635" y="889165"/>
                </a:lnTo>
                <a:lnTo>
                  <a:pt x="6809762" y="890583"/>
                </a:lnTo>
                <a:lnTo>
                  <a:pt x="6811890" y="892178"/>
                </a:lnTo>
                <a:lnTo>
                  <a:pt x="6814194" y="893597"/>
                </a:lnTo>
                <a:lnTo>
                  <a:pt x="6816499" y="895015"/>
                </a:lnTo>
                <a:lnTo>
                  <a:pt x="6818804" y="896433"/>
                </a:lnTo>
                <a:lnTo>
                  <a:pt x="6821109" y="897674"/>
                </a:lnTo>
                <a:lnTo>
                  <a:pt x="6823591" y="898915"/>
                </a:lnTo>
                <a:lnTo>
                  <a:pt x="6826250" y="900156"/>
                </a:lnTo>
                <a:lnTo>
                  <a:pt x="6828732" y="901397"/>
                </a:lnTo>
                <a:lnTo>
                  <a:pt x="6831391" y="902284"/>
                </a:lnTo>
                <a:lnTo>
                  <a:pt x="6834228" y="903347"/>
                </a:lnTo>
                <a:lnTo>
                  <a:pt x="6837064" y="904234"/>
                </a:lnTo>
                <a:lnTo>
                  <a:pt x="6839901" y="905120"/>
                </a:lnTo>
                <a:lnTo>
                  <a:pt x="6842737" y="906007"/>
                </a:lnTo>
                <a:lnTo>
                  <a:pt x="6845751" y="906716"/>
                </a:lnTo>
                <a:lnTo>
                  <a:pt x="6848765" y="907248"/>
                </a:lnTo>
                <a:lnTo>
                  <a:pt x="6851956" y="907779"/>
                </a:lnTo>
                <a:lnTo>
                  <a:pt x="6855147" y="908311"/>
                </a:lnTo>
                <a:lnTo>
                  <a:pt x="6858516" y="908666"/>
                </a:lnTo>
                <a:lnTo>
                  <a:pt x="6861707" y="909020"/>
                </a:lnTo>
                <a:lnTo>
                  <a:pt x="6865253" y="909198"/>
                </a:lnTo>
                <a:lnTo>
                  <a:pt x="6868621" y="909375"/>
                </a:lnTo>
                <a:lnTo>
                  <a:pt x="6872167" y="909375"/>
                </a:lnTo>
                <a:lnTo>
                  <a:pt x="6980311" y="909375"/>
                </a:lnTo>
                <a:lnTo>
                  <a:pt x="7088455" y="909375"/>
                </a:lnTo>
                <a:lnTo>
                  <a:pt x="7196776" y="909375"/>
                </a:lnTo>
                <a:lnTo>
                  <a:pt x="7304920" y="909375"/>
                </a:lnTo>
                <a:lnTo>
                  <a:pt x="7413064" y="909375"/>
                </a:lnTo>
                <a:lnTo>
                  <a:pt x="7521386" y="909375"/>
                </a:lnTo>
                <a:lnTo>
                  <a:pt x="7629530" y="909375"/>
                </a:lnTo>
                <a:lnTo>
                  <a:pt x="7737851" y="909375"/>
                </a:lnTo>
                <a:lnTo>
                  <a:pt x="7741929" y="909375"/>
                </a:lnTo>
                <a:lnTo>
                  <a:pt x="7746006" y="909020"/>
                </a:lnTo>
                <a:lnTo>
                  <a:pt x="7750261" y="908666"/>
                </a:lnTo>
                <a:lnTo>
                  <a:pt x="7752388" y="908311"/>
                </a:lnTo>
                <a:lnTo>
                  <a:pt x="7754516" y="908134"/>
                </a:lnTo>
                <a:lnTo>
                  <a:pt x="7758771" y="907248"/>
                </a:lnTo>
                <a:lnTo>
                  <a:pt x="7763203" y="906361"/>
                </a:lnTo>
                <a:lnTo>
                  <a:pt x="7767458" y="905120"/>
                </a:lnTo>
                <a:lnTo>
                  <a:pt x="7771890" y="903879"/>
                </a:lnTo>
                <a:lnTo>
                  <a:pt x="7774194" y="903170"/>
                </a:lnTo>
                <a:lnTo>
                  <a:pt x="7776322" y="902284"/>
                </a:lnTo>
                <a:lnTo>
                  <a:pt x="7780754" y="900688"/>
                </a:lnTo>
                <a:lnTo>
                  <a:pt x="7782881" y="899624"/>
                </a:lnTo>
                <a:lnTo>
                  <a:pt x="7785009" y="898738"/>
                </a:lnTo>
                <a:lnTo>
                  <a:pt x="7789264" y="896611"/>
                </a:lnTo>
                <a:lnTo>
                  <a:pt x="7793519" y="894306"/>
                </a:lnTo>
                <a:lnTo>
                  <a:pt x="7795646" y="893065"/>
                </a:lnTo>
                <a:lnTo>
                  <a:pt x="7797773" y="891647"/>
                </a:lnTo>
                <a:lnTo>
                  <a:pt x="7799723" y="890405"/>
                </a:lnTo>
                <a:lnTo>
                  <a:pt x="7801851" y="888987"/>
                </a:lnTo>
                <a:lnTo>
                  <a:pt x="7803801" y="887392"/>
                </a:lnTo>
                <a:lnTo>
                  <a:pt x="7805751" y="885973"/>
                </a:lnTo>
                <a:lnTo>
                  <a:pt x="7807701" y="884378"/>
                </a:lnTo>
                <a:lnTo>
                  <a:pt x="7809651" y="882782"/>
                </a:lnTo>
                <a:lnTo>
                  <a:pt x="7811424" y="881009"/>
                </a:lnTo>
                <a:lnTo>
                  <a:pt x="7813374" y="879237"/>
                </a:lnTo>
                <a:lnTo>
                  <a:pt x="7816920" y="875691"/>
                </a:lnTo>
                <a:lnTo>
                  <a:pt x="7818516" y="873741"/>
                </a:lnTo>
                <a:lnTo>
                  <a:pt x="7820289" y="871790"/>
                </a:lnTo>
                <a:lnTo>
                  <a:pt x="7821884" y="869663"/>
                </a:lnTo>
                <a:lnTo>
                  <a:pt x="7823480" y="867536"/>
                </a:lnTo>
                <a:lnTo>
                  <a:pt x="7825075" y="865408"/>
                </a:lnTo>
                <a:lnTo>
                  <a:pt x="7826494" y="863281"/>
                </a:lnTo>
                <a:lnTo>
                  <a:pt x="7827912" y="860976"/>
                </a:lnTo>
                <a:lnTo>
                  <a:pt x="7829330" y="858494"/>
                </a:lnTo>
                <a:lnTo>
                  <a:pt x="7830571" y="856189"/>
                </a:lnTo>
                <a:lnTo>
                  <a:pt x="7831812" y="853708"/>
                </a:lnTo>
                <a:lnTo>
                  <a:pt x="7833053" y="851225"/>
                </a:lnTo>
                <a:lnTo>
                  <a:pt x="7834117" y="848566"/>
                </a:lnTo>
                <a:lnTo>
                  <a:pt x="7835181" y="845907"/>
                </a:lnTo>
                <a:lnTo>
                  <a:pt x="7836244" y="843070"/>
                </a:lnTo>
                <a:lnTo>
                  <a:pt x="7837131" y="840411"/>
                </a:lnTo>
                <a:lnTo>
                  <a:pt x="7838017" y="837574"/>
                </a:lnTo>
                <a:lnTo>
                  <a:pt x="7838726" y="834561"/>
                </a:lnTo>
                <a:lnTo>
                  <a:pt x="7839435" y="831547"/>
                </a:lnTo>
                <a:lnTo>
                  <a:pt x="7840145" y="828533"/>
                </a:lnTo>
                <a:lnTo>
                  <a:pt x="7840676" y="825342"/>
                </a:lnTo>
                <a:lnTo>
                  <a:pt x="7841031" y="822151"/>
                </a:lnTo>
                <a:lnTo>
                  <a:pt x="7841563" y="818960"/>
                </a:lnTo>
                <a:lnTo>
                  <a:pt x="7841740" y="815591"/>
                </a:lnTo>
                <a:lnTo>
                  <a:pt x="7842095" y="812223"/>
                </a:lnTo>
                <a:lnTo>
                  <a:pt x="7842095" y="808677"/>
                </a:lnTo>
                <a:lnTo>
                  <a:pt x="7842272" y="805131"/>
                </a:lnTo>
                <a:lnTo>
                  <a:pt x="7842272" y="713120"/>
                </a:lnTo>
                <a:lnTo>
                  <a:pt x="7842272" y="621286"/>
                </a:lnTo>
                <a:lnTo>
                  <a:pt x="7842272" y="529453"/>
                </a:lnTo>
                <a:lnTo>
                  <a:pt x="7842272" y="437619"/>
                </a:lnTo>
                <a:lnTo>
                  <a:pt x="7842095" y="433541"/>
                </a:lnTo>
                <a:lnTo>
                  <a:pt x="7841917" y="429464"/>
                </a:lnTo>
                <a:lnTo>
                  <a:pt x="7841385" y="425386"/>
                </a:lnTo>
                <a:lnTo>
                  <a:pt x="7841208" y="423259"/>
                </a:lnTo>
                <a:lnTo>
                  <a:pt x="7840854" y="421131"/>
                </a:lnTo>
                <a:lnTo>
                  <a:pt x="7840145" y="416699"/>
                </a:lnTo>
                <a:lnTo>
                  <a:pt x="7839081" y="412444"/>
                </a:lnTo>
                <a:lnTo>
                  <a:pt x="7838017" y="408012"/>
                </a:lnTo>
                <a:lnTo>
                  <a:pt x="7836599" y="403580"/>
                </a:lnTo>
                <a:lnTo>
                  <a:pt x="7835890" y="401453"/>
                </a:lnTo>
                <a:lnTo>
                  <a:pt x="7835181" y="399148"/>
                </a:lnTo>
                <a:lnTo>
                  <a:pt x="7833408" y="394893"/>
                </a:lnTo>
                <a:lnTo>
                  <a:pt x="7832521" y="392588"/>
                </a:lnTo>
                <a:lnTo>
                  <a:pt x="7831458" y="390461"/>
                </a:lnTo>
                <a:lnTo>
                  <a:pt x="7829330" y="386206"/>
                </a:lnTo>
                <a:lnTo>
                  <a:pt x="7827025" y="381951"/>
                </a:lnTo>
                <a:lnTo>
                  <a:pt x="7825785" y="379824"/>
                </a:lnTo>
                <a:lnTo>
                  <a:pt x="7824543" y="377696"/>
                </a:lnTo>
                <a:lnTo>
                  <a:pt x="7823125" y="375746"/>
                </a:lnTo>
                <a:lnTo>
                  <a:pt x="7821707" y="373796"/>
                </a:lnTo>
                <a:lnTo>
                  <a:pt x="7820289" y="371669"/>
                </a:lnTo>
                <a:lnTo>
                  <a:pt x="7818693" y="369719"/>
                </a:lnTo>
                <a:lnTo>
                  <a:pt x="7817275" y="367768"/>
                </a:lnTo>
                <a:lnTo>
                  <a:pt x="7815502" y="365818"/>
                </a:lnTo>
                <a:lnTo>
                  <a:pt x="7813906" y="364045"/>
                </a:lnTo>
                <a:lnTo>
                  <a:pt x="7812133" y="362273"/>
                </a:lnTo>
                <a:lnTo>
                  <a:pt x="7808411" y="358727"/>
                </a:lnTo>
                <a:lnTo>
                  <a:pt x="7806460" y="356954"/>
                </a:lnTo>
                <a:lnTo>
                  <a:pt x="7804510" y="355181"/>
                </a:lnTo>
                <a:lnTo>
                  <a:pt x="7802560" y="353586"/>
                </a:lnTo>
                <a:lnTo>
                  <a:pt x="7800433" y="351990"/>
                </a:lnTo>
                <a:lnTo>
                  <a:pt x="7798305" y="350572"/>
                </a:lnTo>
                <a:lnTo>
                  <a:pt x="7796001" y="349153"/>
                </a:lnTo>
                <a:lnTo>
                  <a:pt x="7793696" y="347735"/>
                </a:lnTo>
                <a:lnTo>
                  <a:pt x="7791391" y="346317"/>
                </a:lnTo>
                <a:lnTo>
                  <a:pt x="7788909" y="344898"/>
                </a:lnTo>
                <a:lnTo>
                  <a:pt x="7786427" y="343658"/>
                </a:lnTo>
                <a:lnTo>
                  <a:pt x="7783945" y="342594"/>
                </a:lnTo>
                <a:lnTo>
                  <a:pt x="7781286" y="341353"/>
                </a:lnTo>
                <a:lnTo>
                  <a:pt x="7778627" y="340289"/>
                </a:lnTo>
                <a:lnTo>
                  <a:pt x="7775967" y="339403"/>
                </a:lnTo>
                <a:lnTo>
                  <a:pt x="7773131" y="338516"/>
                </a:lnTo>
                <a:lnTo>
                  <a:pt x="7770294" y="337630"/>
                </a:lnTo>
                <a:lnTo>
                  <a:pt x="7767458" y="336743"/>
                </a:lnTo>
                <a:lnTo>
                  <a:pt x="7764444" y="336034"/>
                </a:lnTo>
                <a:lnTo>
                  <a:pt x="7761253" y="335502"/>
                </a:lnTo>
                <a:lnTo>
                  <a:pt x="7758239" y="334971"/>
                </a:lnTo>
                <a:lnTo>
                  <a:pt x="7755048" y="334439"/>
                </a:lnTo>
                <a:lnTo>
                  <a:pt x="7751679" y="334084"/>
                </a:lnTo>
                <a:lnTo>
                  <a:pt x="7748311" y="333730"/>
                </a:lnTo>
                <a:lnTo>
                  <a:pt x="7744942" y="333552"/>
                </a:lnTo>
                <a:lnTo>
                  <a:pt x="7741397" y="333375"/>
                </a:lnTo>
                <a:lnTo>
                  <a:pt x="7737851" y="333375"/>
                </a:lnTo>
                <a:lnTo>
                  <a:pt x="7629530" y="333375"/>
                </a:lnTo>
                <a:lnTo>
                  <a:pt x="7521386" y="333375"/>
                </a:lnTo>
                <a:lnTo>
                  <a:pt x="7413064" y="333375"/>
                </a:lnTo>
                <a:lnTo>
                  <a:pt x="7304920" y="333375"/>
                </a:lnTo>
                <a:lnTo>
                  <a:pt x="7196776" y="333375"/>
                </a:lnTo>
                <a:lnTo>
                  <a:pt x="7088455" y="333375"/>
                </a:lnTo>
                <a:lnTo>
                  <a:pt x="6980311" y="333375"/>
                </a:lnTo>
                <a:lnTo>
                  <a:pt x="6872167" y="333375"/>
                </a:lnTo>
                <a:close/>
                <a:moveTo>
                  <a:pt x="5724404" y="0"/>
                </a:moveTo>
                <a:lnTo>
                  <a:pt x="8256587" y="0"/>
                </a:lnTo>
                <a:lnTo>
                  <a:pt x="8256587" y="6858000"/>
                </a:lnTo>
                <a:lnTo>
                  <a:pt x="0" y="6858000"/>
                </a:lnTo>
                <a:lnTo>
                  <a:pt x="0" y="6857999"/>
                </a:lnTo>
                <a:lnTo>
                  <a:pt x="64770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B0E7-8C20-43DD-B41B-F3978F64408A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741954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2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851377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C2F6-5CD9-4B4D-BB08-4D65BADA6F84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3"/>
            <a:ext cx="5113338" cy="3529012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11900" y="5445224"/>
            <a:ext cx="5113338" cy="504726"/>
          </a:xfrm>
        </p:spPr>
        <p:txBody>
          <a:bodyPr/>
          <a:lstStyle>
            <a:lvl1pPr>
              <a:spcBef>
                <a:spcPts val="200"/>
              </a:spcBef>
              <a:defRPr sz="1000">
                <a:solidFill>
                  <a:schemeClr val="accent5"/>
                </a:solidFill>
              </a:defRPr>
            </a:lvl1pPr>
            <a:lvl2pPr>
              <a:spcBef>
                <a:spcPts val="200"/>
              </a:spcBef>
              <a:defRPr sz="1000">
                <a:solidFill>
                  <a:schemeClr val="accent5"/>
                </a:solidFill>
              </a:defRPr>
            </a:lvl2pPr>
            <a:lvl3pPr>
              <a:spcBef>
                <a:spcPts val="200"/>
              </a:spcBef>
              <a:defRPr sz="1000"/>
            </a:lvl3pPr>
            <a:lvl4pPr>
              <a:spcBef>
                <a:spcPts val="200"/>
              </a:spcBef>
              <a:defRPr sz="1000"/>
            </a:lvl4pPr>
            <a:lvl5pPr>
              <a:spcBef>
                <a:spcPts val="2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2401266"/>
      </p:ext>
    </p:extLst>
  </p:cSld>
  <p:clrMapOvr>
    <a:masterClrMapping/>
  </p:clrMapOvr>
  <p:transition spd="slow"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9FBD-08D2-4484-8FDE-5C7341327796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311900" y="1700213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97352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D7CC-E88B-4AE5-AFF0-1280DE5FBA37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14657" y="333375"/>
            <a:ext cx="1069975" cy="574675"/>
            <a:chOff x="8832850" y="333375"/>
            <a:chExt cx="1069975" cy="574675"/>
          </a:xfrm>
        </p:grpSpPr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8883650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8943975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8948738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rgbClr val="F4D1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8832850" y="333375"/>
              <a:ext cx="1069975" cy="574675"/>
            </a:xfrm>
            <a:custGeom>
              <a:avLst/>
              <a:gdLst>
                <a:gd name="T0" fmla="*/ 2213 w 7412"/>
                <a:gd name="T1" fmla="*/ 0 h 3977"/>
                <a:gd name="T2" fmla="*/ 621 w 7412"/>
                <a:gd name="T3" fmla="*/ 8 h 3977"/>
                <a:gd name="T4" fmla="*/ 470 w 7412"/>
                <a:gd name="T5" fmla="*/ 44 h 3977"/>
                <a:gd name="T6" fmla="*/ 322 w 7412"/>
                <a:gd name="T7" fmla="*/ 114 h 3977"/>
                <a:gd name="T8" fmla="*/ 225 w 7412"/>
                <a:gd name="T9" fmla="*/ 184 h 3977"/>
                <a:gd name="T10" fmla="*/ 140 w 7412"/>
                <a:gd name="T11" fmla="*/ 275 h 3977"/>
                <a:gd name="T12" fmla="*/ 72 w 7412"/>
                <a:gd name="T13" fmla="*/ 385 h 3977"/>
                <a:gd name="T14" fmla="*/ 24 w 7412"/>
                <a:gd name="T15" fmla="*/ 518 h 3977"/>
                <a:gd name="T16" fmla="*/ 1 w 7412"/>
                <a:gd name="T17" fmla="*/ 673 h 3977"/>
                <a:gd name="T18" fmla="*/ 1 w 7412"/>
                <a:gd name="T19" fmla="*/ 3285 h 3977"/>
                <a:gd name="T20" fmla="*/ 21 w 7412"/>
                <a:gd name="T21" fmla="*/ 3431 h 3977"/>
                <a:gd name="T22" fmla="*/ 74 w 7412"/>
                <a:gd name="T23" fmla="*/ 3582 h 3977"/>
                <a:gd name="T24" fmla="*/ 141 w 7412"/>
                <a:gd name="T25" fmla="*/ 3698 h 3977"/>
                <a:gd name="T26" fmla="*/ 220 w 7412"/>
                <a:gd name="T27" fmla="*/ 3790 h 3977"/>
                <a:gd name="T28" fmla="*/ 319 w 7412"/>
                <a:gd name="T29" fmla="*/ 3869 h 3977"/>
                <a:gd name="T30" fmla="*/ 439 w 7412"/>
                <a:gd name="T31" fmla="*/ 3929 h 3977"/>
                <a:gd name="T32" fmla="*/ 581 w 7412"/>
                <a:gd name="T33" fmla="*/ 3966 h 3977"/>
                <a:gd name="T34" fmla="*/ 1466 w 7412"/>
                <a:gd name="T35" fmla="*/ 3977 h 3977"/>
                <a:gd name="T36" fmla="*/ 6692 w 7412"/>
                <a:gd name="T37" fmla="*/ 3977 h 3977"/>
                <a:gd name="T38" fmla="*/ 6836 w 7412"/>
                <a:gd name="T39" fmla="*/ 3962 h 3977"/>
                <a:gd name="T40" fmla="*/ 6988 w 7412"/>
                <a:gd name="T41" fmla="*/ 3917 h 3977"/>
                <a:gd name="T42" fmla="*/ 7119 w 7412"/>
                <a:gd name="T43" fmla="*/ 3845 h 3977"/>
                <a:gd name="T44" fmla="*/ 7213 w 7412"/>
                <a:gd name="T45" fmla="*/ 3770 h 3977"/>
                <a:gd name="T46" fmla="*/ 7293 w 7412"/>
                <a:gd name="T47" fmla="*/ 3674 h 3977"/>
                <a:gd name="T48" fmla="*/ 7356 w 7412"/>
                <a:gd name="T49" fmla="*/ 3557 h 3977"/>
                <a:gd name="T50" fmla="*/ 7397 w 7412"/>
                <a:gd name="T51" fmla="*/ 3418 h 3977"/>
                <a:gd name="T52" fmla="*/ 7412 w 7412"/>
                <a:gd name="T53" fmla="*/ 3257 h 3977"/>
                <a:gd name="T54" fmla="*/ 7410 w 7412"/>
                <a:gd name="T55" fmla="*/ 665 h 3977"/>
                <a:gd name="T56" fmla="*/ 7378 w 7412"/>
                <a:gd name="T57" fmla="*/ 501 h 3977"/>
                <a:gd name="T58" fmla="*/ 7324 w 7412"/>
                <a:gd name="T59" fmla="*/ 365 h 3977"/>
                <a:gd name="T60" fmla="*/ 7250 w 7412"/>
                <a:gd name="T61" fmla="*/ 253 h 3977"/>
                <a:gd name="T62" fmla="*/ 7166 w 7412"/>
                <a:gd name="T63" fmla="*/ 163 h 3977"/>
                <a:gd name="T64" fmla="*/ 7062 w 7412"/>
                <a:gd name="T65" fmla="*/ 91 h 3977"/>
                <a:gd name="T66" fmla="*/ 6935 w 7412"/>
                <a:gd name="T67" fmla="*/ 36 h 3977"/>
                <a:gd name="T68" fmla="*/ 6787 w 7412"/>
                <a:gd name="T69" fmla="*/ 6 h 3977"/>
                <a:gd name="T70" fmla="*/ 664 w 7412"/>
                <a:gd name="T71" fmla="*/ 3628 h 3977"/>
                <a:gd name="T72" fmla="*/ 545 w 7412"/>
                <a:gd name="T73" fmla="*/ 3598 h 3977"/>
                <a:gd name="T74" fmla="*/ 463 w 7412"/>
                <a:gd name="T75" fmla="*/ 3543 h 3977"/>
                <a:gd name="T76" fmla="*/ 407 w 7412"/>
                <a:gd name="T77" fmla="*/ 3472 h 3977"/>
                <a:gd name="T78" fmla="*/ 362 w 7412"/>
                <a:gd name="T79" fmla="*/ 3353 h 3977"/>
                <a:gd name="T80" fmla="*/ 347 w 7412"/>
                <a:gd name="T81" fmla="*/ 2623 h 3977"/>
                <a:gd name="T82" fmla="*/ 352 w 7412"/>
                <a:gd name="T83" fmla="*/ 639 h 3977"/>
                <a:gd name="T84" fmla="*/ 393 w 7412"/>
                <a:gd name="T85" fmla="*/ 516 h 3977"/>
                <a:gd name="T86" fmla="*/ 441 w 7412"/>
                <a:gd name="T87" fmla="*/ 456 h 3977"/>
                <a:gd name="T88" fmla="*/ 516 w 7412"/>
                <a:gd name="T89" fmla="*/ 402 h 3977"/>
                <a:gd name="T90" fmla="*/ 655 w 7412"/>
                <a:gd name="T91" fmla="*/ 356 h 3977"/>
                <a:gd name="T92" fmla="*/ 2213 w 7412"/>
                <a:gd name="T93" fmla="*/ 348 h 3977"/>
                <a:gd name="T94" fmla="*/ 6721 w 7412"/>
                <a:gd name="T95" fmla="*/ 349 h 3977"/>
                <a:gd name="T96" fmla="*/ 6846 w 7412"/>
                <a:gd name="T97" fmla="*/ 371 h 3977"/>
                <a:gd name="T98" fmla="*/ 6942 w 7412"/>
                <a:gd name="T99" fmla="*/ 426 h 3977"/>
                <a:gd name="T100" fmla="*/ 7000 w 7412"/>
                <a:gd name="T101" fmla="*/ 496 h 3977"/>
                <a:gd name="T102" fmla="*/ 7047 w 7412"/>
                <a:gd name="T103" fmla="*/ 607 h 3977"/>
                <a:gd name="T104" fmla="*/ 7065 w 7412"/>
                <a:gd name="T105" fmla="*/ 721 h 3977"/>
                <a:gd name="T106" fmla="*/ 7062 w 7412"/>
                <a:gd name="T107" fmla="*/ 3327 h 3977"/>
                <a:gd name="T108" fmla="*/ 7024 w 7412"/>
                <a:gd name="T109" fmla="*/ 3452 h 3977"/>
                <a:gd name="T110" fmla="*/ 6979 w 7412"/>
                <a:gd name="T111" fmla="*/ 3514 h 3977"/>
                <a:gd name="T112" fmla="*/ 6907 w 7412"/>
                <a:gd name="T113" fmla="*/ 3570 h 3977"/>
                <a:gd name="T114" fmla="*/ 6791 w 7412"/>
                <a:gd name="T115" fmla="*/ 3615 h 3977"/>
                <a:gd name="T116" fmla="*/ 6691 w 7412"/>
                <a:gd name="T117" fmla="*/ 3630 h 3977"/>
                <a:gd name="T118" fmla="*/ 1466 w 7412"/>
                <a:gd name="T119" fmla="*/ 3630 h 3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12" h="3977">
                  <a:moveTo>
                    <a:pt x="6692" y="0"/>
                  </a:moveTo>
                  <a:lnTo>
                    <a:pt x="5946" y="0"/>
                  </a:lnTo>
                  <a:lnTo>
                    <a:pt x="5199" y="0"/>
                  </a:lnTo>
                  <a:lnTo>
                    <a:pt x="4452" y="0"/>
                  </a:lnTo>
                  <a:lnTo>
                    <a:pt x="3706" y="0"/>
                  </a:lnTo>
                  <a:lnTo>
                    <a:pt x="2959" y="0"/>
                  </a:lnTo>
                  <a:lnTo>
                    <a:pt x="2213" y="0"/>
                  </a:lnTo>
                  <a:lnTo>
                    <a:pt x="1466" y="0"/>
                  </a:lnTo>
                  <a:lnTo>
                    <a:pt x="721" y="0"/>
                  </a:lnTo>
                  <a:lnTo>
                    <a:pt x="692" y="1"/>
                  </a:lnTo>
                  <a:lnTo>
                    <a:pt x="678" y="2"/>
                  </a:lnTo>
                  <a:lnTo>
                    <a:pt x="665" y="3"/>
                  </a:lnTo>
                  <a:lnTo>
                    <a:pt x="635" y="6"/>
                  </a:lnTo>
                  <a:lnTo>
                    <a:pt x="621" y="8"/>
                  </a:lnTo>
                  <a:lnTo>
                    <a:pt x="606" y="10"/>
                  </a:lnTo>
                  <a:lnTo>
                    <a:pt x="576" y="15"/>
                  </a:lnTo>
                  <a:lnTo>
                    <a:pt x="546" y="22"/>
                  </a:lnTo>
                  <a:lnTo>
                    <a:pt x="515" y="30"/>
                  </a:lnTo>
                  <a:lnTo>
                    <a:pt x="501" y="34"/>
                  </a:lnTo>
                  <a:lnTo>
                    <a:pt x="486" y="39"/>
                  </a:lnTo>
                  <a:lnTo>
                    <a:pt x="470" y="44"/>
                  </a:lnTo>
                  <a:lnTo>
                    <a:pt x="455" y="50"/>
                  </a:lnTo>
                  <a:lnTo>
                    <a:pt x="425" y="61"/>
                  </a:lnTo>
                  <a:lnTo>
                    <a:pt x="394" y="75"/>
                  </a:lnTo>
                  <a:lnTo>
                    <a:pt x="380" y="81"/>
                  </a:lnTo>
                  <a:lnTo>
                    <a:pt x="365" y="90"/>
                  </a:lnTo>
                  <a:lnTo>
                    <a:pt x="336" y="105"/>
                  </a:lnTo>
                  <a:lnTo>
                    <a:pt x="322" y="114"/>
                  </a:lnTo>
                  <a:lnTo>
                    <a:pt x="307" y="123"/>
                  </a:lnTo>
                  <a:lnTo>
                    <a:pt x="292" y="133"/>
                  </a:lnTo>
                  <a:lnTo>
                    <a:pt x="279" y="142"/>
                  </a:lnTo>
                  <a:lnTo>
                    <a:pt x="265" y="152"/>
                  </a:lnTo>
                  <a:lnTo>
                    <a:pt x="251" y="162"/>
                  </a:lnTo>
                  <a:lnTo>
                    <a:pt x="238" y="174"/>
                  </a:lnTo>
                  <a:lnTo>
                    <a:pt x="225" y="184"/>
                  </a:lnTo>
                  <a:lnTo>
                    <a:pt x="212" y="197"/>
                  </a:lnTo>
                  <a:lnTo>
                    <a:pt x="200" y="209"/>
                  </a:lnTo>
                  <a:lnTo>
                    <a:pt x="187" y="221"/>
                  </a:lnTo>
                  <a:lnTo>
                    <a:pt x="175" y="234"/>
                  </a:lnTo>
                  <a:lnTo>
                    <a:pt x="163" y="248"/>
                  </a:lnTo>
                  <a:lnTo>
                    <a:pt x="151" y="261"/>
                  </a:lnTo>
                  <a:lnTo>
                    <a:pt x="140" y="275"/>
                  </a:lnTo>
                  <a:lnTo>
                    <a:pt x="129" y="290"/>
                  </a:lnTo>
                  <a:lnTo>
                    <a:pt x="119" y="304"/>
                  </a:lnTo>
                  <a:lnTo>
                    <a:pt x="108" y="320"/>
                  </a:lnTo>
                  <a:lnTo>
                    <a:pt x="99" y="336"/>
                  </a:lnTo>
                  <a:lnTo>
                    <a:pt x="89" y="352"/>
                  </a:lnTo>
                  <a:lnTo>
                    <a:pt x="81" y="369"/>
                  </a:lnTo>
                  <a:lnTo>
                    <a:pt x="72" y="385"/>
                  </a:lnTo>
                  <a:lnTo>
                    <a:pt x="64" y="403"/>
                  </a:lnTo>
                  <a:lnTo>
                    <a:pt x="56" y="421"/>
                  </a:lnTo>
                  <a:lnTo>
                    <a:pt x="48" y="439"/>
                  </a:lnTo>
                  <a:lnTo>
                    <a:pt x="42" y="458"/>
                  </a:lnTo>
                  <a:lnTo>
                    <a:pt x="36" y="478"/>
                  </a:lnTo>
                  <a:lnTo>
                    <a:pt x="29" y="497"/>
                  </a:lnTo>
                  <a:lnTo>
                    <a:pt x="24" y="518"/>
                  </a:lnTo>
                  <a:lnTo>
                    <a:pt x="19" y="538"/>
                  </a:lnTo>
                  <a:lnTo>
                    <a:pt x="15" y="559"/>
                  </a:lnTo>
                  <a:lnTo>
                    <a:pt x="11" y="581"/>
                  </a:lnTo>
                  <a:lnTo>
                    <a:pt x="7" y="603"/>
                  </a:lnTo>
                  <a:lnTo>
                    <a:pt x="5" y="625"/>
                  </a:lnTo>
                  <a:lnTo>
                    <a:pt x="3" y="648"/>
                  </a:lnTo>
                  <a:lnTo>
                    <a:pt x="1" y="673"/>
                  </a:lnTo>
                  <a:lnTo>
                    <a:pt x="0" y="697"/>
                  </a:lnTo>
                  <a:lnTo>
                    <a:pt x="0" y="721"/>
                  </a:lnTo>
                  <a:lnTo>
                    <a:pt x="0" y="1355"/>
                  </a:lnTo>
                  <a:lnTo>
                    <a:pt x="0" y="1989"/>
                  </a:lnTo>
                  <a:lnTo>
                    <a:pt x="0" y="2623"/>
                  </a:lnTo>
                  <a:lnTo>
                    <a:pt x="0" y="3257"/>
                  </a:lnTo>
                  <a:lnTo>
                    <a:pt x="1" y="3285"/>
                  </a:lnTo>
                  <a:lnTo>
                    <a:pt x="1" y="3298"/>
                  </a:lnTo>
                  <a:lnTo>
                    <a:pt x="2" y="3313"/>
                  </a:lnTo>
                  <a:lnTo>
                    <a:pt x="5" y="3341"/>
                  </a:lnTo>
                  <a:lnTo>
                    <a:pt x="7" y="3356"/>
                  </a:lnTo>
                  <a:lnTo>
                    <a:pt x="9" y="3371"/>
                  </a:lnTo>
                  <a:lnTo>
                    <a:pt x="15" y="3400"/>
                  </a:lnTo>
                  <a:lnTo>
                    <a:pt x="21" y="3431"/>
                  </a:lnTo>
                  <a:lnTo>
                    <a:pt x="29" y="3461"/>
                  </a:lnTo>
                  <a:lnTo>
                    <a:pt x="34" y="3476"/>
                  </a:lnTo>
                  <a:lnTo>
                    <a:pt x="38" y="3492"/>
                  </a:lnTo>
                  <a:lnTo>
                    <a:pt x="43" y="3507"/>
                  </a:lnTo>
                  <a:lnTo>
                    <a:pt x="48" y="3522"/>
                  </a:lnTo>
                  <a:lnTo>
                    <a:pt x="61" y="3552"/>
                  </a:lnTo>
                  <a:lnTo>
                    <a:pt x="74" y="3582"/>
                  </a:lnTo>
                  <a:lnTo>
                    <a:pt x="81" y="3597"/>
                  </a:lnTo>
                  <a:lnTo>
                    <a:pt x="88" y="3612"/>
                  </a:lnTo>
                  <a:lnTo>
                    <a:pt x="105" y="3641"/>
                  </a:lnTo>
                  <a:lnTo>
                    <a:pt x="114" y="3656"/>
                  </a:lnTo>
                  <a:lnTo>
                    <a:pt x="122" y="3670"/>
                  </a:lnTo>
                  <a:lnTo>
                    <a:pt x="131" y="3684"/>
                  </a:lnTo>
                  <a:lnTo>
                    <a:pt x="141" y="3698"/>
                  </a:lnTo>
                  <a:lnTo>
                    <a:pt x="151" y="3712"/>
                  </a:lnTo>
                  <a:lnTo>
                    <a:pt x="162" y="3725"/>
                  </a:lnTo>
                  <a:lnTo>
                    <a:pt x="173" y="3739"/>
                  </a:lnTo>
                  <a:lnTo>
                    <a:pt x="184" y="3752"/>
                  </a:lnTo>
                  <a:lnTo>
                    <a:pt x="196" y="3765"/>
                  </a:lnTo>
                  <a:lnTo>
                    <a:pt x="208" y="3778"/>
                  </a:lnTo>
                  <a:lnTo>
                    <a:pt x="220" y="3790"/>
                  </a:lnTo>
                  <a:lnTo>
                    <a:pt x="234" y="3802"/>
                  </a:lnTo>
                  <a:lnTo>
                    <a:pt x="246" y="3814"/>
                  </a:lnTo>
                  <a:lnTo>
                    <a:pt x="260" y="3825"/>
                  </a:lnTo>
                  <a:lnTo>
                    <a:pt x="275" y="3837"/>
                  </a:lnTo>
                  <a:lnTo>
                    <a:pt x="289" y="3848"/>
                  </a:lnTo>
                  <a:lnTo>
                    <a:pt x="304" y="3858"/>
                  </a:lnTo>
                  <a:lnTo>
                    <a:pt x="319" y="3869"/>
                  </a:lnTo>
                  <a:lnTo>
                    <a:pt x="335" y="3878"/>
                  </a:lnTo>
                  <a:lnTo>
                    <a:pt x="351" y="3888"/>
                  </a:lnTo>
                  <a:lnTo>
                    <a:pt x="368" y="3897"/>
                  </a:lnTo>
                  <a:lnTo>
                    <a:pt x="385" y="3905"/>
                  </a:lnTo>
                  <a:lnTo>
                    <a:pt x="402" y="3914"/>
                  </a:lnTo>
                  <a:lnTo>
                    <a:pt x="420" y="3921"/>
                  </a:lnTo>
                  <a:lnTo>
                    <a:pt x="439" y="3929"/>
                  </a:lnTo>
                  <a:lnTo>
                    <a:pt x="458" y="3936"/>
                  </a:lnTo>
                  <a:lnTo>
                    <a:pt x="477" y="3942"/>
                  </a:lnTo>
                  <a:lnTo>
                    <a:pt x="497" y="3948"/>
                  </a:lnTo>
                  <a:lnTo>
                    <a:pt x="516" y="3953"/>
                  </a:lnTo>
                  <a:lnTo>
                    <a:pt x="538" y="3958"/>
                  </a:lnTo>
                  <a:lnTo>
                    <a:pt x="559" y="3962"/>
                  </a:lnTo>
                  <a:lnTo>
                    <a:pt x="581" y="3966"/>
                  </a:lnTo>
                  <a:lnTo>
                    <a:pt x="603" y="3970"/>
                  </a:lnTo>
                  <a:lnTo>
                    <a:pt x="625" y="3972"/>
                  </a:lnTo>
                  <a:lnTo>
                    <a:pt x="648" y="3974"/>
                  </a:lnTo>
                  <a:lnTo>
                    <a:pt x="671" y="3976"/>
                  </a:lnTo>
                  <a:lnTo>
                    <a:pt x="695" y="3977"/>
                  </a:lnTo>
                  <a:lnTo>
                    <a:pt x="721" y="3977"/>
                  </a:lnTo>
                  <a:lnTo>
                    <a:pt x="1466" y="3977"/>
                  </a:lnTo>
                  <a:lnTo>
                    <a:pt x="2213" y="3977"/>
                  </a:lnTo>
                  <a:lnTo>
                    <a:pt x="2959" y="3977"/>
                  </a:lnTo>
                  <a:lnTo>
                    <a:pt x="3706" y="3977"/>
                  </a:lnTo>
                  <a:lnTo>
                    <a:pt x="4452" y="3977"/>
                  </a:lnTo>
                  <a:lnTo>
                    <a:pt x="5199" y="3977"/>
                  </a:lnTo>
                  <a:lnTo>
                    <a:pt x="5946" y="3977"/>
                  </a:lnTo>
                  <a:lnTo>
                    <a:pt x="6692" y="3977"/>
                  </a:lnTo>
                  <a:lnTo>
                    <a:pt x="6720" y="3977"/>
                  </a:lnTo>
                  <a:lnTo>
                    <a:pt x="6733" y="3976"/>
                  </a:lnTo>
                  <a:lnTo>
                    <a:pt x="6748" y="3975"/>
                  </a:lnTo>
                  <a:lnTo>
                    <a:pt x="6777" y="3972"/>
                  </a:lnTo>
                  <a:lnTo>
                    <a:pt x="6791" y="3970"/>
                  </a:lnTo>
                  <a:lnTo>
                    <a:pt x="6806" y="3968"/>
                  </a:lnTo>
                  <a:lnTo>
                    <a:pt x="6836" y="3962"/>
                  </a:lnTo>
                  <a:lnTo>
                    <a:pt x="6866" y="3956"/>
                  </a:lnTo>
                  <a:lnTo>
                    <a:pt x="6896" y="3949"/>
                  </a:lnTo>
                  <a:lnTo>
                    <a:pt x="6911" y="3943"/>
                  </a:lnTo>
                  <a:lnTo>
                    <a:pt x="6927" y="3939"/>
                  </a:lnTo>
                  <a:lnTo>
                    <a:pt x="6942" y="3934"/>
                  </a:lnTo>
                  <a:lnTo>
                    <a:pt x="6957" y="3929"/>
                  </a:lnTo>
                  <a:lnTo>
                    <a:pt x="6988" y="3917"/>
                  </a:lnTo>
                  <a:lnTo>
                    <a:pt x="7017" y="3903"/>
                  </a:lnTo>
                  <a:lnTo>
                    <a:pt x="7032" y="3896"/>
                  </a:lnTo>
                  <a:lnTo>
                    <a:pt x="7047" y="3889"/>
                  </a:lnTo>
                  <a:lnTo>
                    <a:pt x="7076" y="3873"/>
                  </a:lnTo>
                  <a:lnTo>
                    <a:pt x="7091" y="3863"/>
                  </a:lnTo>
                  <a:lnTo>
                    <a:pt x="7105" y="3855"/>
                  </a:lnTo>
                  <a:lnTo>
                    <a:pt x="7119" y="3845"/>
                  </a:lnTo>
                  <a:lnTo>
                    <a:pt x="7133" y="3836"/>
                  </a:lnTo>
                  <a:lnTo>
                    <a:pt x="7147" y="3825"/>
                  </a:lnTo>
                  <a:lnTo>
                    <a:pt x="7160" y="3815"/>
                  </a:lnTo>
                  <a:lnTo>
                    <a:pt x="7174" y="3804"/>
                  </a:lnTo>
                  <a:lnTo>
                    <a:pt x="7187" y="3793"/>
                  </a:lnTo>
                  <a:lnTo>
                    <a:pt x="7200" y="3781"/>
                  </a:lnTo>
                  <a:lnTo>
                    <a:pt x="7213" y="3770"/>
                  </a:lnTo>
                  <a:lnTo>
                    <a:pt x="7226" y="3757"/>
                  </a:lnTo>
                  <a:lnTo>
                    <a:pt x="7237" y="3744"/>
                  </a:lnTo>
                  <a:lnTo>
                    <a:pt x="7249" y="3731"/>
                  </a:lnTo>
                  <a:lnTo>
                    <a:pt x="7260" y="3717"/>
                  </a:lnTo>
                  <a:lnTo>
                    <a:pt x="7272" y="3703"/>
                  </a:lnTo>
                  <a:lnTo>
                    <a:pt x="7283" y="3689"/>
                  </a:lnTo>
                  <a:lnTo>
                    <a:pt x="7293" y="3674"/>
                  </a:lnTo>
                  <a:lnTo>
                    <a:pt x="7304" y="3658"/>
                  </a:lnTo>
                  <a:lnTo>
                    <a:pt x="7313" y="3642"/>
                  </a:lnTo>
                  <a:lnTo>
                    <a:pt x="7322" y="3627"/>
                  </a:lnTo>
                  <a:lnTo>
                    <a:pt x="7332" y="3610"/>
                  </a:lnTo>
                  <a:lnTo>
                    <a:pt x="7340" y="3592"/>
                  </a:lnTo>
                  <a:lnTo>
                    <a:pt x="7349" y="3575"/>
                  </a:lnTo>
                  <a:lnTo>
                    <a:pt x="7356" y="3557"/>
                  </a:lnTo>
                  <a:lnTo>
                    <a:pt x="7364" y="3538"/>
                  </a:lnTo>
                  <a:lnTo>
                    <a:pt x="7371" y="3519"/>
                  </a:lnTo>
                  <a:lnTo>
                    <a:pt x="7377" y="3500"/>
                  </a:lnTo>
                  <a:lnTo>
                    <a:pt x="7382" y="3480"/>
                  </a:lnTo>
                  <a:lnTo>
                    <a:pt x="7389" y="3460"/>
                  </a:lnTo>
                  <a:lnTo>
                    <a:pt x="7393" y="3439"/>
                  </a:lnTo>
                  <a:lnTo>
                    <a:pt x="7397" y="3418"/>
                  </a:lnTo>
                  <a:lnTo>
                    <a:pt x="7401" y="3397"/>
                  </a:lnTo>
                  <a:lnTo>
                    <a:pt x="7405" y="3375"/>
                  </a:lnTo>
                  <a:lnTo>
                    <a:pt x="7408" y="3352"/>
                  </a:lnTo>
                  <a:lnTo>
                    <a:pt x="7410" y="3329"/>
                  </a:lnTo>
                  <a:lnTo>
                    <a:pt x="7411" y="3306"/>
                  </a:lnTo>
                  <a:lnTo>
                    <a:pt x="7412" y="3281"/>
                  </a:lnTo>
                  <a:lnTo>
                    <a:pt x="7412" y="3257"/>
                  </a:lnTo>
                  <a:lnTo>
                    <a:pt x="7412" y="2623"/>
                  </a:lnTo>
                  <a:lnTo>
                    <a:pt x="7412" y="1989"/>
                  </a:lnTo>
                  <a:lnTo>
                    <a:pt x="7412" y="1355"/>
                  </a:lnTo>
                  <a:lnTo>
                    <a:pt x="7412" y="721"/>
                  </a:lnTo>
                  <a:lnTo>
                    <a:pt x="7412" y="694"/>
                  </a:lnTo>
                  <a:lnTo>
                    <a:pt x="7411" y="679"/>
                  </a:lnTo>
                  <a:lnTo>
                    <a:pt x="7410" y="665"/>
                  </a:lnTo>
                  <a:lnTo>
                    <a:pt x="7407" y="636"/>
                  </a:lnTo>
                  <a:lnTo>
                    <a:pt x="7406" y="622"/>
                  </a:lnTo>
                  <a:lnTo>
                    <a:pt x="7402" y="607"/>
                  </a:lnTo>
                  <a:lnTo>
                    <a:pt x="7397" y="577"/>
                  </a:lnTo>
                  <a:lnTo>
                    <a:pt x="7391" y="547"/>
                  </a:lnTo>
                  <a:lnTo>
                    <a:pt x="7383" y="517"/>
                  </a:lnTo>
                  <a:lnTo>
                    <a:pt x="7378" y="501"/>
                  </a:lnTo>
                  <a:lnTo>
                    <a:pt x="7374" y="486"/>
                  </a:lnTo>
                  <a:lnTo>
                    <a:pt x="7369" y="471"/>
                  </a:lnTo>
                  <a:lnTo>
                    <a:pt x="7364" y="456"/>
                  </a:lnTo>
                  <a:lnTo>
                    <a:pt x="7352" y="425"/>
                  </a:lnTo>
                  <a:lnTo>
                    <a:pt x="7338" y="396"/>
                  </a:lnTo>
                  <a:lnTo>
                    <a:pt x="7331" y="381"/>
                  </a:lnTo>
                  <a:lnTo>
                    <a:pt x="7324" y="365"/>
                  </a:lnTo>
                  <a:lnTo>
                    <a:pt x="7308" y="337"/>
                  </a:lnTo>
                  <a:lnTo>
                    <a:pt x="7299" y="322"/>
                  </a:lnTo>
                  <a:lnTo>
                    <a:pt x="7290" y="308"/>
                  </a:lnTo>
                  <a:lnTo>
                    <a:pt x="7280" y="294"/>
                  </a:lnTo>
                  <a:lnTo>
                    <a:pt x="7271" y="280"/>
                  </a:lnTo>
                  <a:lnTo>
                    <a:pt x="7260" y="265"/>
                  </a:lnTo>
                  <a:lnTo>
                    <a:pt x="7250" y="253"/>
                  </a:lnTo>
                  <a:lnTo>
                    <a:pt x="7239" y="239"/>
                  </a:lnTo>
                  <a:lnTo>
                    <a:pt x="7228" y="225"/>
                  </a:lnTo>
                  <a:lnTo>
                    <a:pt x="7216" y="213"/>
                  </a:lnTo>
                  <a:lnTo>
                    <a:pt x="7205" y="200"/>
                  </a:lnTo>
                  <a:lnTo>
                    <a:pt x="7192" y="188"/>
                  </a:lnTo>
                  <a:lnTo>
                    <a:pt x="7179" y="176"/>
                  </a:lnTo>
                  <a:lnTo>
                    <a:pt x="7166" y="163"/>
                  </a:lnTo>
                  <a:lnTo>
                    <a:pt x="7152" y="153"/>
                  </a:lnTo>
                  <a:lnTo>
                    <a:pt x="7138" y="141"/>
                  </a:lnTo>
                  <a:lnTo>
                    <a:pt x="7124" y="131"/>
                  </a:lnTo>
                  <a:lnTo>
                    <a:pt x="7109" y="119"/>
                  </a:lnTo>
                  <a:lnTo>
                    <a:pt x="7093" y="110"/>
                  </a:lnTo>
                  <a:lnTo>
                    <a:pt x="7077" y="99"/>
                  </a:lnTo>
                  <a:lnTo>
                    <a:pt x="7062" y="91"/>
                  </a:lnTo>
                  <a:lnTo>
                    <a:pt x="7045" y="81"/>
                  </a:lnTo>
                  <a:lnTo>
                    <a:pt x="7028" y="73"/>
                  </a:lnTo>
                  <a:lnTo>
                    <a:pt x="7010" y="64"/>
                  </a:lnTo>
                  <a:lnTo>
                    <a:pt x="6992" y="57"/>
                  </a:lnTo>
                  <a:lnTo>
                    <a:pt x="6973" y="50"/>
                  </a:lnTo>
                  <a:lnTo>
                    <a:pt x="6954" y="42"/>
                  </a:lnTo>
                  <a:lnTo>
                    <a:pt x="6935" y="36"/>
                  </a:lnTo>
                  <a:lnTo>
                    <a:pt x="6915" y="30"/>
                  </a:lnTo>
                  <a:lnTo>
                    <a:pt x="6895" y="24"/>
                  </a:lnTo>
                  <a:lnTo>
                    <a:pt x="6874" y="20"/>
                  </a:lnTo>
                  <a:lnTo>
                    <a:pt x="6853" y="15"/>
                  </a:lnTo>
                  <a:lnTo>
                    <a:pt x="6832" y="12"/>
                  </a:lnTo>
                  <a:lnTo>
                    <a:pt x="6810" y="9"/>
                  </a:lnTo>
                  <a:lnTo>
                    <a:pt x="6787" y="6"/>
                  </a:lnTo>
                  <a:lnTo>
                    <a:pt x="6764" y="3"/>
                  </a:lnTo>
                  <a:lnTo>
                    <a:pt x="6741" y="2"/>
                  </a:lnTo>
                  <a:lnTo>
                    <a:pt x="6717" y="1"/>
                  </a:lnTo>
                  <a:lnTo>
                    <a:pt x="6692" y="0"/>
                  </a:lnTo>
                  <a:close/>
                  <a:moveTo>
                    <a:pt x="721" y="3630"/>
                  </a:moveTo>
                  <a:lnTo>
                    <a:pt x="691" y="3630"/>
                  </a:lnTo>
                  <a:lnTo>
                    <a:pt x="664" y="3628"/>
                  </a:lnTo>
                  <a:lnTo>
                    <a:pt x="651" y="3626"/>
                  </a:lnTo>
                  <a:lnTo>
                    <a:pt x="637" y="3624"/>
                  </a:lnTo>
                  <a:lnTo>
                    <a:pt x="613" y="3620"/>
                  </a:lnTo>
                  <a:lnTo>
                    <a:pt x="589" y="3614"/>
                  </a:lnTo>
                  <a:lnTo>
                    <a:pt x="578" y="3611"/>
                  </a:lnTo>
                  <a:lnTo>
                    <a:pt x="567" y="3607"/>
                  </a:lnTo>
                  <a:lnTo>
                    <a:pt x="545" y="3598"/>
                  </a:lnTo>
                  <a:lnTo>
                    <a:pt x="525" y="3589"/>
                  </a:lnTo>
                  <a:lnTo>
                    <a:pt x="515" y="3583"/>
                  </a:lnTo>
                  <a:lnTo>
                    <a:pt x="506" y="3577"/>
                  </a:lnTo>
                  <a:lnTo>
                    <a:pt x="488" y="3566"/>
                  </a:lnTo>
                  <a:lnTo>
                    <a:pt x="480" y="3558"/>
                  </a:lnTo>
                  <a:lnTo>
                    <a:pt x="471" y="3551"/>
                  </a:lnTo>
                  <a:lnTo>
                    <a:pt x="463" y="3543"/>
                  </a:lnTo>
                  <a:lnTo>
                    <a:pt x="454" y="3536"/>
                  </a:lnTo>
                  <a:lnTo>
                    <a:pt x="447" y="3528"/>
                  </a:lnTo>
                  <a:lnTo>
                    <a:pt x="440" y="3519"/>
                  </a:lnTo>
                  <a:lnTo>
                    <a:pt x="433" y="3511"/>
                  </a:lnTo>
                  <a:lnTo>
                    <a:pt x="426" y="3501"/>
                  </a:lnTo>
                  <a:lnTo>
                    <a:pt x="413" y="3481"/>
                  </a:lnTo>
                  <a:lnTo>
                    <a:pt x="407" y="3472"/>
                  </a:lnTo>
                  <a:lnTo>
                    <a:pt x="402" y="3460"/>
                  </a:lnTo>
                  <a:lnTo>
                    <a:pt x="392" y="3442"/>
                  </a:lnTo>
                  <a:lnTo>
                    <a:pt x="384" y="3423"/>
                  </a:lnTo>
                  <a:lnTo>
                    <a:pt x="377" y="3406"/>
                  </a:lnTo>
                  <a:lnTo>
                    <a:pt x="371" y="3388"/>
                  </a:lnTo>
                  <a:lnTo>
                    <a:pt x="366" y="3370"/>
                  </a:lnTo>
                  <a:lnTo>
                    <a:pt x="362" y="3353"/>
                  </a:lnTo>
                  <a:lnTo>
                    <a:pt x="355" y="3322"/>
                  </a:lnTo>
                  <a:lnTo>
                    <a:pt x="352" y="3308"/>
                  </a:lnTo>
                  <a:lnTo>
                    <a:pt x="350" y="3295"/>
                  </a:lnTo>
                  <a:lnTo>
                    <a:pt x="348" y="3275"/>
                  </a:lnTo>
                  <a:lnTo>
                    <a:pt x="347" y="3261"/>
                  </a:lnTo>
                  <a:lnTo>
                    <a:pt x="347" y="3257"/>
                  </a:lnTo>
                  <a:lnTo>
                    <a:pt x="347" y="2623"/>
                  </a:lnTo>
                  <a:lnTo>
                    <a:pt x="347" y="1989"/>
                  </a:lnTo>
                  <a:lnTo>
                    <a:pt x="347" y="1355"/>
                  </a:lnTo>
                  <a:lnTo>
                    <a:pt x="347" y="721"/>
                  </a:lnTo>
                  <a:lnTo>
                    <a:pt x="348" y="693"/>
                  </a:lnTo>
                  <a:lnTo>
                    <a:pt x="349" y="665"/>
                  </a:lnTo>
                  <a:lnTo>
                    <a:pt x="351" y="652"/>
                  </a:lnTo>
                  <a:lnTo>
                    <a:pt x="352" y="639"/>
                  </a:lnTo>
                  <a:lnTo>
                    <a:pt x="358" y="614"/>
                  </a:lnTo>
                  <a:lnTo>
                    <a:pt x="363" y="590"/>
                  </a:lnTo>
                  <a:lnTo>
                    <a:pt x="366" y="579"/>
                  </a:lnTo>
                  <a:lnTo>
                    <a:pt x="370" y="567"/>
                  </a:lnTo>
                  <a:lnTo>
                    <a:pt x="379" y="546"/>
                  </a:lnTo>
                  <a:lnTo>
                    <a:pt x="388" y="525"/>
                  </a:lnTo>
                  <a:lnTo>
                    <a:pt x="393" y="516"/>
                  </a:lnTo>
                  <a:lnTo>
                    <a:pt x="400" y="506"/>
                  </a:lnTo>
                  <a:lnTo>
                    <a:pt x="406" y="498"/>
                  </a:lnTo>
                  <a:lnTo>
                    <a:pt x="412" y="489"/>
                  </a:lnTo>
                  <a:lnTo>
                    <a:pt x="419" y="480"/>
                  </a:lnTo>
                  <a:lnTo>
                    <a:pt x="426" y="472"/>
                  </a:lnTo>
                  <a:lnTo>
                    <a:pt x="433" y="463"/>
                  </a:lnTo>
                  <a:lnTo>
                    <a:pt x="441" y="456"/>
                  </a:lnTo>
                  <a:lnTo>
                    <a:pt x="449" y="449"/>
                  </a:lnTo>
                  <a:lnTo>
                    <a:pt x="458" y="441"/>
                  </a:lnTo>
                  <a:lnTo>
                    <a:pt x="467" y="434"/>
                  </a:lnTo>
                  <a:lnTo>
                    <a:pt x="475" y="428"/>
                  </a:lnTo>
                  <a:lnTo>
                    <a:pt x="495" y="414"/>
                  </a:lnTo>
                  <a:lnTo>
                    <a:pt x="506" y="408"/>
                  </a:lnTo>
                  <a:lnTo>
                    <a:pt x="516" y="402"/>
                  </a:lnTo>
                  <a:lnTo>
                    <a:pt x="534" y="393"/>
                  </a:lnTo>
                  <a:lnTo>
                    <a:pt x="553" y="384"/>
                  </a:lnTo>
                  <a:lnTo>
                    <a:pt x="571" y="378"/>
                  </a:lnTo>
                  <a:lnTo>
                    <a:pt x="589" y="372"/>
                  </a:lnTo>
                  <a:lnTo>
                    <a:pt x="607" y="366"/>
                  </a:lnTo>
                  <a:lnTo>
                    <a:pt x="624" y="362"/>
                  </a:lnTo>
                  <a:lnTo>
                    <a:pt x="655" y="356"/>
                  </a:lnTo>
                  <a:lnTo>
                    <a:pt x="669" y="353"/>
                  </a:lnTo>
                  <a:lnTo>
                    <a:pt x="682" y="352"/>
                  </a:lnTo>
                  <a:lnTo>
                    <a:pt x="702" y="349"/>
                  </a:lnTo>
                  <a:lnTo>
                    <a:pt x="715" y="349"/>
                  </a:lnTo>
                  <a:lnTo>
                    <a:pt x="721" y="348"/>
                  </a:lnTo>
                  <a:lnTo>
                    <a:pt x="1466" y="348"/>
                  </a:lnTo>
                  <a:lnTo>
                    <a:pt x="2213" y="348"/>
                  </a:lnTo>
                  <a:lnTo>
                    <a:pt x="2959" y="348"/>
                  </a:lnTo>
                  <a:lnTo>
                    <a:pt x="3706" y="348"/>
                  </a:lnTo>
                  <a:lnTo>
                    <a:pt x="4452" y="348"/>
                  </a:lnTo>
                  <a:lnTo>
                    <a:pt x="5199" y="348"/>
                  </a:lnTo>
                  <a:lnTo>
                    <a:pt x="5946" y="348"/>
                  </a:lnTo>
                  <a:lnTo>
                    <a:pt x="6692" y="348"/>
                  </a:lnTo>
                  <a:lnTo>
                    <a:pt x="6721" y="349"/>
                  </a:lnTo>
                  <a:lnTo>
                    <a:pt x="6748" y="351"/>
                  </a:lnTo>
                  <a:lnTo>
                    <a:pt x="6762" y="352"/>
                  </a:lnTo>
                  <a:lnTo>
                    <a:pt x="6774" y="354"/>
                  </a:lnTo>
                  <a:lnTo>
                    <a:pt x="6800" y="358"/>
                  </a:lnTo>
                  <a:lnTo>
                    <a:pt x="6823" y="364"/>
                  </a:lnTo>
                  <a:lnTo>
                    <a:pt x="6834" y="368"/>
                  </a:lnTo>
                  <a:lnTo>
                    <a:pt x="6846" y="371"/>
                  </a:lnTo>
                  <a:lnTo>
                    <a:pt x="6867" y="379"/>
                  </a:lnTo>
                  <a:lnTo>
                    <a:pt x="6887" y="390"/>
                  </a:lnTo>
                  <a:lnTo>
                    <a:pt x="6898" y="395"/>
                  </a:lnTo>
                  <a:lnTo>
                    <a:pt x="6906" y="400"/>
                  </a:lnTo>
                  <a:lnTo>
                    <a:pt x="6925" y="413"/>
                  </a:lnTo>
                  <a:lnTo>
                    <a:pt x="6933" y="419"/>
                  </a:lnTo>
                  <a:lnTo>
                    <a:pt x="6942" y="426"/>
                  </a:lnTo>
                  <a:lnTo>
                    <a:pt x="6949" y="434"/>
                  </a:lnTo>
                  <a:lnTo>
                    <a:pt x="6957" y="442"/>
                  </a:lnTo>
                  <a:lnTo>
                    <a:pt x="6965" y="450"/>
                  </a:lnTo>
                  <a:lnTo>
                    <a:pt x="6972" y="459"/>
                  </a:lnTo>
                  <a:lnTo>
                    <a:pt x="6980" y="467"/>
                  </a:lnTo>
                  <a:lnTo>
                    <a:pt x="6986" y="477"/>
                  </a:lnTo>
                  <a:lnTo>
                    <a:pt x="7000" y="496"/>
                  </a:lnTo>
                  <a:lnTo>
                    <a:pt x="7005" y="506"/>
                  </a:lnTo>
                  <a:lnTo>
                    <a:pt x="7011" y="517"/>
                  </a:lnTo>
                  <a:lnTo>
                    <a:pt x="7021" y="536"/>
                  </a:lnTo>
                  <a:lnTo>
                    <a:pt x="7028" y="554"/>
                  </a:lnTo>
                  <a:lnTo>
                    <a:pt x="7035" y="573"/>
                  </a:lnTo>
                  <a:lnTo>
                    <a:pt x="7042" y="591"/>
                  </a:lnTo>
                  <a:lnTo>
                    <a:pt x="7047" y="607"/>
                  </a:lnTo>
                  <a:lnTo>
                    <a:pt x="7051" y="624"/>
                  </a:lnTo>
                  <a:lnTo>
                    <a:pt x="7057" y="656"/>
                  </a:lnTo>
                  <a:lnTo>
                    <a:pt x="7059" y="670"/>
                  </a:lnTo>
                  <a:lnTo>
                    <a:pt x="7062" y="682"/>
                  </a:lnTo>
                  <a:lnTo>
                    <a:pt x="7064" y="703"/>
                  </a:lnTo>
                  <a:lnTo>
                    <a:pt x="7065" y="716"/>
                  </a:lnTo>
                  <a:lnTo>
                    <a:pt x="7065" y="721"/>
                  </a:lnTo>
                  <a:lnTo>
                    <a:pt x="7065" y="1355"/>
                  </a:lnTo>
                  <a:lnTo>
                    <a:pt x="7065" y="1989"/>
                  </a:lnTo>
                  <a:lnTo>
                    <a:pt x="7065" y="2623"/>
                  </a:lnTo>
                  <a:lnTo>
                    <a:pt x="7065" y="3257"/>
                  </a:lnTo>
                  <a:lnTo>
                    <a:pt x="7065" y="3286"/>
                  </a:lnTo>
                  <a:lnTo>
                    <a:pt x="7063" y="3313"/>
                  </a:lnTo>
                  <a:lnTo>
                    <a:pt x="7062" y="3327"/>
                  </a:lnTo>
                  <a:lnTo>
                    <a:pt x="7059" y="3339"/>
                  </a:lnTo>
                  <a:lnTo>
                    <a:pt x="7055" y="3365"/>
                  </a:lnTo>
                  <a:lnTo>
                    <a:pt x="7049" y="3388"/>
                  </a:lnTo>
                  <a:lnTo>
                    <a:pt x="7046" y="3399"/>
                  </a:lnTo>
                  <a:lnTo>
                    <a:pt x="7042" y="3411"/>
                  </a:lnTo>
                  <a:lnTo>
                    <a:pt x="7033" y="3432"/>
                  </a:lnTo>
                  <a:lnTo>
                    <a:pt x="7024" y="3452"/>
                  </a:lnTo>
                  <a:lnTo>
                    <a:pt x="7018" y="3461"/>
                  </a:lnTo>
                  <a:lnTo>
                    <a:pt x="7013" y="3471"/>
                  </a:lnTo>
                  <a:lnTo>
                    <a:pt x="7007" y="3480"/>
                  </a:lnTo>
                  <a:lnTo>
                    <a:pt x="7001" y="3489"/>
                  </a:lnTo>
                  <a:lnTo>
                    <a:pt x="6993" y="3498"/>
                  </a:lnTo>
                  <a:lnTo>
                    <a:pt x="6987" y="3507"/>
                  </a:lnTo>
                  <a:lnTo>
                    <a:pt x="6979" y="3514"/>
                  </a:lnTo>
                  <a:lnTo>
                    <a:pt x="6971" y="3522"/>
                  </a:lnTo>
                  <a:lnTo>
                    <a:pt x="6963" y="3530"/>
                  </a:lnTo>
                  <a:lnTo>
                    <a:pt x="6954" y="3537"/>
                  </a:lnTo>
                  <a:lnTo>
                    <a:pt x="6946" y="3544"/>
                  </a:lnTo>
                  <a:lnTo>
                    <a:pt x="6936" y="3551"/>
                  </a:lnTo>
                  <a:lnTo>
                    <a:pt x="6917" y="3563"/>
                  </a:lnTo>
                  <a:lnTo>
                    <a:pt x="6907" y="3570"/>
                  </a:lnTo>
                  <a:lnTo>
                    <a:pt x="6896" y="3576"/>
                  </a:lnTo>
                  <a:lnTo>
                    <a:pt x="6879" y="3584"/>
                  </a:lnTo>
                  <a:lnTo>
                    <a:pt x="6860" y="3593"/>
                  </a:lnTo>
                  <a:lnTo>
                    <a:pt x="6842" y="3599"/>
                  </a:lnTo>
                  <a:lnTo>
                    <a:pt x="6825" y="3606"/>
                  </a:lnTo>
                  <a:lnTo>
                    <a:pt x="6807" y="3611"/>
                  </a:lnTo>
                  <a:lnTo>
                    <a:pt x="6791" y="3615"/>
                  </a:lnTo>
                  <a:lnTo>
                    <a:pt x="6775" y="3619"/>
                  </a:lnTo>
                  <a:lnTo>
                    <a:pt x="6760" y="3622"/>
                  </a:lnTo>
                  <a:lnTo>
                    <a:pt x="6746" y="3624"/>
                  </a:lnTo>
                  <a:lnTo>
                    <a:pt x="6733" y="3627"/>
                  </a:lnTo>
                  <a:lnTo>
                    <a:pt x="6712" y="3629"/>
                  </a:lnTo>
                  <a:lnTo>
                    <a:pt x="6698" y="3630"/>
                  </a:lnTo>
                  <a:lnTo>
                    <a:pt x="6691" y="3630"/>
                  </a:lnTo>
                  <a:lnTo>
                    <a:pt x="5944" y="3630"/>
                  </a:lnTo>
                  <a:lnTo>
                    <a:pt x="5199" y="3630"/>
                  </a:lnTo>
                  <a:lnTo>
                    <a:pt x="4452" y="3630"/>
                  </a:lnTo>
                  <a:lnTo>
                    <a:pt x="3706" y="3630"/>
                  </a:lnTo>
                  <a:lnTo>
                    <a:pt x="2959" y="3630"/>
                  </a:lnTo>
                  <a:lnTo>
                    <a:pt x="2213" y="3630"/>
                  </a:lnTo>
                  <a:lnTo>
                    <a:pt x="1466" y="3630"/>
                  </a:lnTo>
                  <a:lnTo>
                    <a:pt x="721" y="363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53529908"/>
      </p:ext>
    </p:extLst>
  </p:cSld>
  <p:clrMapOvr>
    <a:masterClrMapping/>
  </p:clrMapOvr>
  <p:transition spd="slow">
    <p:push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46091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4"/>
          </p:nvPr>
        </p:nvSpPr>
        <p:spPr>
          <a:xfrm>
            <a:off x="5807960" y="2781300"/>
            <a:ext cx="5617278" cy="3168649"/>
          </a:xfrm>
        </p:spPr>
        <p:txBody>
          <a:bodyPr/>
          <a:lstStyle>
            <a:lvl1pPr>
              <a:defRPr sz="1000"/>
            </a:lvl1pPr>
          </a:lstStyle>
          <a:p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00094"/>
      </p:ext>
    </p:extLst>
  </p:cSld>
  <p:clrMapOvr>
    <a:masterClrMapping/>
  </p:clrMapOvr>
  <p:transition spd="slow"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4" y="2781300"/>
            <a:ext cx="5113336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764" y="3429000"/>
            <a:ext cx="5113336" cy="25209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1900" y="2781300"/>
            <a:ext cx="5113338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1900" y="3429000"/>
            <a:ext cx="5113338" cy="252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CE4-D5B2-4422-A046-483EE7F049C9}" type="datetime1">
              <a:rPr lang="fi-FI" smtClean="0"/>
              <a:t>26.3.2025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55428"/>
      </p:ext>
    </p:extLst>
  </p:cSld>
  <p:clrMapOvr>
    <a:masterClrMapping/>
  </p:clrMapOvr>
  <p:transition spd="slow"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6818-D190-41C2-B28F-353C3E00319A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959129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8472264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9984432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6959129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8472264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9984432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6959129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8472264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24"/>
          </p:nvPr>
        </p:nvSpPr>
        <p:spPr>
          <a:xfrm>
            <a:off x="9984432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8256240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9768408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744072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8256240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9768408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6744072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8256240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9768408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91863"/>
      </p:ext>
    </p:extLst>
  </p:cSld>
  <p:clrMapOvr>
    <a:masterClrMapping/>
  </p:clrMapOvr>
  <p:transition spd="slow"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7E4-B08E-4AD7-9AA0-2D289C8F0D7B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3pPr>
            <a:lvl4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4pPr>
            <a:lvl5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87840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80376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337006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3pPr>
            <a:lvl4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4pPr>
            <a:lvl5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7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9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95643"/>
      </p:ext>
    </p:extLst>
  </p:cSld>
  <p:clrMapOvr>
    <a:masterClrMapping/>
  </p:clrMapOvr>
  <p:transition spd="slow">
    <p:pu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 userDrawn="1"/>
        </p:nvCxnSpPr>
        <p:spPr>
          <a:xfrm>
            <a:off x="766763" y="3212970"/>
            <a:ext cx="10081897" cy="0"/>
          </a:xfrm>
          <a:prstGeom prst="straightConnector1">
            <a:avLst/>
          </a:prstGeom>
          <a:ln w="76200">
            <a:solidFill>
              <a:schemeClr val="bg1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94C8-8F1B-4D2C-8A5A-559195713C44}" type="datetime1">
              <a:rPr lang="fi-FI" smtClean="0"/>
              <a:t>26.3.2025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207460" y="2564880"/>
            <a:ext cx="1296180" cy="129618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184741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9"/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494384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" name="Text Placeholder 9"/>
          <p:cNvSpPr>
            <a:spLocks noGrp="1" noChangeAspect="1"/>
          </p:cNvSpPr>
          <p:nvPr>
            <p:ph type="body" sz="quarter" idx="29" hasCustomPrompt="1"/>
          </p:nvPr>
        </p:nvSpPr>
        <p:spPr>
          <a:xfrm>
            <a:off x="775223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458379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39218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3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7422585"/>
      </p:ext>
    </p:extLst>
  </p:cSld>
  <p:clrMapOvr>
    <a:masterClrMapping/>
  </p:clrMapOvr>
  <p:transition spd="slow">
    <p:pu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1DDA-D4C1-4FCB-B168-454F59D1B899}" type="datetime1">
              <a:rPr lang="fi-FI" smtClean="0"/>
              <a:t>26.3.2025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1350929"/>
      </p:ext>
    </p:extLst>
  </p:cSld>
  <p:clrMapOvr>
    <a:masterClrMapping/>
  </p:clrMapOvr>
  <p:transition spd="slow">
    <p:pu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66FE-4A40-4288-AB1B-1B80DB586FA6}" type="datetime1">
              <a:rPr lang="fi-FI" smtClean="0"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543844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07988" y="3068950"/>
                </a:moveTo>
                <a:lnTo>
                  <a:pt x="407988" y="5805330"/>
                </a:lnTo>
                <a:lnTo>
                  <a:pt x="7176150" y="5805330"/>
                </a:lnTo>
                <a:lnTo>
                  <a:pt x="7176150" y="3068950"/>
                </a:lnTo>
                <a:close/>
                <a:moveTo>
                  <a:pt x="10814222" y="332050"/>
                </a:moveTo>
                <a:lnTo>
                  <a:pt x="10810234" y="332231"/>
                </a:lnTo>
                <a:lnTo>
                  <a:pt x="10806245" y="332413"/>
                </a:lnTo>
                <a:lnTo>
                  <a:pt x="10802075" y="332775"/>
                </a:lnTo>
                <a:lnTo>
                  <a:pt x="10797724" y="333500"/>
                </a:lnTo>
                <a:lnTo>
                  <a:pt x="10793372" y="334226"/>
                </a:lnTo>
                <a:lnTo>
                  <a:pt x="10789021" y="335132"/>
                </a:lnTo>
                <a:lnTo>
                  <a:pt x="10784670" y="336401"/>
                </a:lnTo>
                <a:lnTo>
                  <a:pt x="10780319" y="337670"/>
                </a:lnTo>
                <a:lnTo>
                  <a:pt x="10775967" y="339121"/>
                </a:lnTo>
                <a:lnTo>
                  <a:pt x="10771435" y="340934"/>
                </a:lnTo>
                <a:lnTo>
                  <a:pt x="10767084" y="342747"/>
                </a:lnTo>
                <a:lnTo>
                  <a:pt x="10762914" y="344922"/>
                </a:lnTo>
                <a:lnTo>
                  <a:pt x="10760738" y="346010"/>
                </a:lnTo>
                <a:lnTo>
                  <a:pt x="10758562" y="347280"/>
                </a:lnTo>
                <a:lnTo>
                  <a:pt x="10756568" y="348549"/>
                </a:lnTo>
                <a:lnTo>
                  <a:pt x="10754392" y="349818"/>
                </a:lnTo>
                <a:lnTo>
                  <a:pt x="10750404" y="352537"/>
                </a:lnTo>
                <a:lnTo>
                  <a:pt x="10746415" y="355619"/>
                </a:lnTo>
                <a:lnTo>
                  <a:pt x="10742608" y="358702"/>
                </a:lnTo>
                <a:lnTo>
                  <a:pt x="10738800" y="362146"/>
                </a:lnTo>
                <a:lnTo>
                  <a:pt x="10735355" y="365772"/>
                </a:lnTo>
                <a:lnTo>
                  <a:pt x="10733542" y="367767"/>
                </a:lnTo>
                <a:lnTo>
                  <a:pt x="10731911" y="369761"/>
                </a:lnTo>
                <a:lnTo>
                  <a:pt x="10730279" y="371755"/>
                </a:lnTo>
                <a:lnTo>
                  <a:pt x="10728647" y="373931"/>
                </a:lnTo>
                <a:lnTo>
                  <a:pt x="10727197" y="376107"/>
                </a:lnTo>
                <a:lnTo>
                  <a:pt x="10725746" y="378282"/>
                </a:lnTo>
                <a:lnTo>
                  <a:pt x="10723027" y="382996"/>
                </a:lnTo>
                <a:lnTo>
                  <a:pt x="10720307" y="387891"/>
                </a:lnTo>
                <a:lnTo>
                  <a:pt x="10719219" y="390430"/>
                </a:lnTo>
                <a:lnTo>
                  <a:pt x="10718132" y="392968"/>
                </a:lnTo>
                <a:lnTo>
                  <a:pt x="10717044" y="395687"/>
                </a:lnTo>
                <a:lnTo>
                  <a:pt x="10715956" y="398407"/>
                </a:lnTo>
                <a:lnTo>
                  <a:pt x="10715049" y="401127"/>
                </a:lnTo>
                <a:lnTo>
                  <a:pt x="10714324" y="404027"/>
                </a:lnTo>
                <a:lnTo>
                  <a:pt x="10713418" y="406928"/>
                </a:lnTo>
                <a:lnTo>
                  <a:pt x="10712693" y="410010"/>
                </a:lnTo>
                <a:lnTo>
                  <a:pt x="10712149" y="412911"/>
                </a:lnTo>
                <a:lnTo>
                  <a:pt x="10711605" y="416175"/>
                </a:lnTo>
                <a:lnTo>
                  <a:pt x="10711061" y="419257"/>
                </a:lnTo>
                <a:lnTo>
                  <a:pt x="10710698" y="422520"/>
                </a:lnTo>
                <a:lnTo>
                  <a:pt x="10710336" y="425965"/>
                </a:lnTo>
                <a:lnTo>
                  <a:pt x="10710154" y="429410"/>
                </a:lnTo>
                <a:lnTo>
                  <a:pt x="10709973" y="432855"/>
                </a:lnTo>
                <a:lnTo>
                  <a:pt x="10709973" y="436299"/>
                </a:lnTo>
                <a:lnTo>
                  <a:pt x="10709973" y="528220"/>
                </a:lnTo>
                <a:lnTo>
                  <a:pt x="10709973" y="619959"/>
                </a:lnTo>
                <a:lnTo>
                  <a:pt x="10709973" y="711699"/>
                </a:lnTo>
                <a:lnTo>
                  <a:pt x="10709973" y="803801"/>
                </a:lnTo>
                <a:lnTo>
                  <a:pt x="10710154" y="807789"/>
                </a:lnTo>
                <a:lnTo>
                  <a:pt x="10710336" y="811959"/>
                </a:lnTo>
                <a:lnTo>
                  <a:pt x="10710698" y="816129"/>
                </a:lnTo>
                <a:lnTo>
                  <a:pt x="10711423" y="820299"/>
                </a:lnTo>
                <a:lnTo>
                  <a:pt x="10712149" y="824651"/>
                </a:lnTo>
                <a:lnTo>
                  <a:pt x="10713055" y="829002"/>
                </a:lnTo>
                <a:lnTo>
                  <a:pt x="10714143" y="833353"/>
                </a:lnTo>
                <a:lnTo>
                  <a:pt x="10715593" y="837704"/>
                </a:lnTo>
                <a:lnTo>
                  <a:pt x="10717044" y="842237"/>
                </a:lnTo>
                <a:lnTo>
                  <a:pt x="10718857" y="846588"/>
                </a:lnTo>
                <a:lnTo>
                  <a:pt x="10720670" y="850940"/>
                </a:lnTo>
                <a:lnTo>
                  <a:pt x="10722846" y="855291"/>
                </a:lnTo>
                <a:lnTo>
                  <a:pt x="10723933" y="857285"/>
                </a:lnTo>
                <a:lnTo>
                  <a:pt x="10725202" y="859461"/>
                </a:lnTo>
                <a:lnTo>
                  <a:pt x="10726472" y="861636"/>
                </a:lnTo>
                <a:lnTo>
                  <a:pt x="10727741" y="863631"/>
                </a:lnTo>
                <a:lnTo>
                  <a:pt x="10730460" y="867619"/>
                </a:lnTo>
                <a:lnTo>
                  <a:pt x="10733361" y="871608"/>
                </a:lnTo>
                <a:lnTo>
                  <a:pt x="10736625" y="875416"/>
                </a:lnTo>
                <a:lnTo>
                  <a:pt x="10740069" y="879223"/>
                </a:lnTo>
                <a:lnTo>
                  <a:pt x="10743695" y="882668"/>
                </a:lnTo>
                <a:lnTo>
                  <a:pt x="10745690" y="884481"/>
                </a:lnTo>
                <a:lnTo>
                  <a:pt x="10747684" y="886112"/>
                </a:lnTo>
                <a:lnTo>
                  <a:pt x="10749678" y="887744"/>
                </a:lnTo>
                <a:lnTo>
                  <a:pt x="10751854" y="889376"/>
                </a:lnTo>
                <a:lnTo>
                  <a:pt x="10754030" y="890826"/>
                </a:lnTo>
                <a:lnTo>
                  <a:pt x="10756205" y="892277"/>
                </a:lnTo>
                <a:lnTo>
                  <a:pt x="10760738" y="895178"/>
                </a:lnTo>
                <a:lnTo>
                  <a:pt x="10765633" y="897716"/>
                </a:lnTo>
                <a:lnTo>
                  <a:pt x="10768171" y="898804"/>
                </a:lnTo>
                <a:lnTo>
                  <a:pt x="10770891" y="900073"/>
                </a:lnTo>
                <a:lnTo>
                  <a:pt x="10773429" y="900979"/>
                </a:lnTo>
                <a:lnTo>
                  <a:pt x="10776149" y="902067"/>
                </a:lnTo>
                <a:lnTo>
                  <a:pt x="10779050" y="902974"/>
                </a:lnTo>
                <a:lnTo>
                  <a:pt x="10781950" y="903880"/>
                </a:lnTo>
                <a:lnTo>
                  <a:pt x="10784851" y="904605"/>
                </a:lnTo>
                <a:lnTo>
                  <a:pt x="10787752" y="905330"/>
                </a:lnTo>
                <a:lnTo>
                  <a:pt x="10790834" y="905874"/>
                </a:lnTo>
                <a:lnTo>
                  <a:pt x="10793916" y="906418"/>
                </a:lnTo>
                <a:lnTo>
                  <a:pt x="10797180" y="906962"/>
                </a:lnTo>
                <a:lnTo>
                  <a:pt x="10800443" y="907325"/>
                </a:lnTo>
                <a:lnTo>
                  <a:pt x="10803888" y="907687"/>
                </a:lnTo>
                <a:lnTo>
                  <a:pt x="10807152" y="907869"/>
                </a:lnTo>
                <a:lnTo>
                  <a:pt x="10810778" y="908050"/>
                </a:lnTo>
                <a:lnTo>
                  <a:pt x="10814222" y="908050"/>
                </a:lnTo>
                <a:lnTo>
                  <a:pt x="10922460" y="908050"/>
                </a:lnTo>
                <a:lnTo>
                  <a:pt x="11030517" y="908050"/>
                </a:lnTo>
                <a:lnTo>
                  <a:pt x="11138755" y="908050"/>
                </a:lnTo>
                <a:lnTo>
                  <a:pt x="11246993" y="908050"/>
                </a:lnTo>
                <a:lnTo>
                  <a:pt x="11355050" y="908050"/>
                </a:lnTo>
                <a:lnTo>
                  <a:pt x="11463288" y="908050"/>
                </a:lnTo>
                <a:lnTo>
                  <a:pt x="11571344" y="908050"/>
                </a:lnTo>
                <a:lnTo>
                  <a:pt x="11679764" y="908050"/>
                </a:lnTo>
                <a:lnTo>
                  <a:pt x="11683752" y="908050"/>
                </a:lnTo>
                <a:lnTo>
                  <a:pt x="11687922" y="907687"/>
                </a:lnTo>
                <a:lnTo>
                  <a:pt x="11692092" y="907325"/>
                </a:lnTo>
                <a:lnTo>
                  <a:pt x="11696262" y="906781"/>
                </a:lnTo>
                <a:lnTo>
                  <a:pt x="11700614" y="905874"/>
                </a:lnTo>
                <a:lnTo>
                  <a:pt x="11704965" y="904968"/>
                </a:lnTo>
                <a:lnTo>
                  <a:pt x="11709316" y="903880"/>
                </a:lnTo>
                <a:lnTo>
                  <a:pt x="11713849" y="902611"/>
                </a:lnTo>
                <a:lnTo>
                  <a:pt x="11718200" y="900979"/>
                </a:lnTo>
                <a:lnTo>
                  <a:pt x="11722551" y="899347"/>
                </a:lnTo>
                <a:lnTo>
                  <a:pt x="11726902" y="897353"/>
                </a:lnTo>
                <a:lnTo>
                  <a:pt x="11731254" y="895178"/>
                </a:lnTo>
                <a:lnTo>
                  <a:pt x="11733248" y="894090"/>
                </a:lnTo>
                <a:lnTo>
                  <a:pt x="11735424" y="893002"/>
                </a:lnTo>
                <a:lnTo>
                  <a:pt x="11737599" y="891733"/>
                </a:lnTo>
                <a:lnTo>
                  <a:pt x="11739594" y="890464"/>
                </a:lnTo>
                <a:lnTo>
                  <a:pt x="11743764" y="887563"/>
                </a:lnTo>
                <a:lnTo>
                  <a:pt x="11747571" y="884662"/>
                </a:lnTo>
                <a:lnTo>
                  <a:pt x="11751560" y="881398"/>
                </a:lnTo>
                <a:lnTo>
                  <a:pt x="11755186" y="877954"/>
                </a:lnTo>
                <a:lnTo>
                  <a:pt x="11758812" y="874328"/>
                </a:lnTo>
                <a:lnTo>
                  <a:pt x="11760444" y="872333"/>
                </a:lnTo>
                <a:lnTo>
                  <a:pt x="11762075" y="870339"/>
                </a:lnTo>
                <a:lnTo>
                  <a:pt x="11763707" y="868345"/>
                </a:lnTo>
                <a:lnTo>
                  <a:pt x="11765339" y="866350"/>
                </a:lnTo>
                <a:lnTo>
                  <a:pt x="11766789" y="864175"/>
                </a:lnTo>
                <a:lnTo>
                  <a:pt x="11768240" y="861818"/>
                </a:lnTo>
                <a:lnTo>
                  <a:pt x="11771140" y="857285"/>
                </a:lnTo>
                <a:lnTo>
                  <a:pt x="11773679" y="852390"/>
                </a:lnTo>
                <a:lnTo>
                  <a:pt x="11774766" y="849852"/>
                </a:lnTo>
                <a:lnTo>
                  <a:pt x="11776036" y="847314"/>
                </a:lnTo>
                <a:lnTo>
                  <a:pt x="11777124" y="844594"/>
                </a:lnTo>
                <a:lnTo>
                  <a:pt x="11778030" y="841874"/>
                </a:lnTo>
                <a:lnTo>
                  <a:pt x="11778936" y="838974"/>
                </a:lnTo>
                <a:lnTo>
                  <a:pt x="11779843" y="836254"/>
                </a:lnTo>
                <a:lnTo>
                  <a:pt x="11780568" y="833172"/>
                </a:lnTo>
                <a:lnTo>
                  <a:pt x="11781294" y="830271"/>
                </a:lnTo>
                <a:lnTo>
                  <a:pt x="11782019" y="827189"/>
                </a:lnTo>
                <a:lnTo>
                  <a:pt x="11782563" y="824107"/>
                </a:lnTo>
                <a:lnTo>
                  <a:pt x="11782925" y="820843"/>
                </a:lnTo>
                <a:lnTo>
                  <a:pt x="11783288" y="817580"/>
                </a:lnTo>
                <a:lnTo>
                  <a:pt x="11783650" y="814316"/>
                </a:lnTo>
                <a:lnTo>
                  <a:pt x="11783832" y="810872"/>
                </a:lnTo>
                <a:lnTo>
                  <a:pt x="11784013" y="807427"/>
                </a:lnTo>
                <a:lnTo>
                  <a:pt x="11784013" y="803801"/>
                </a:lnTo>
                <a:lnTo>
                  <a:pt x="11784013" y="711699"/>
                </a:lnTo>
                <a:lnTo>
                  <a:pt x="11784013" y="619959"/>
                </a:lnTo>
                <a:lnTo>
                  <a:pt x="11784013" y="528220"/>
                </a:lnTo>
                <a:lnTo>
                  <a:pt x="11784013" y="436299"/>
                </a:lnTo>
                <a:lnTo>
                  <a:pt x="11784013" y="432311"/>
                </a:lnTo>
                <a:lnTo>
                  <a:pt x="11783650" y="428322"/>
                </a:lnTo>
                <a:lnTo>
                  <a:pt x="11783288" y="424152"/>
                </a:lnTo>
                <a:lnTo>
                  <a:pt x="11782744" y="419801"/>
                </a:lnTo>
                <a:lnTo>
                  <a:pt x="11782019" y="415631"/>
                </a:lnTo>
                <a:lnTo>
                  <a:pt x="11780931" y="411098"/>
                </a:lnTo>
                <a:lnTo>
                  <a:pt x="11779843" y="406747"/>
                </a:lnTo>
                <a:lnTo>
                  <a:pt x="11778574" y="402396"/>
                </a:lnTo>
                <a:lnTo>
                  <a:pt x="11776942" y="398044"/>
                </a:lnTo>
                <a:lnTo>
                  <a:pt x="11775310" y="393693"/>
                </a:lnTo>
                <a:lnTo>
                  <a:pt x="11773316" y="389342"/>
                </a:lnTo>
                <a:lnTo>
                  <a:pt x="11771322" y="384991"/>
                </a:lnTo>
                <a:lnTo>
                  <a:pt x="11770053" y="382815"/>
                </a:lnTo>
                <a:lnTo>
                  <a:pt x="11768965" y="380639"/>
                </a:lnTo>
                <a:lnTo>
                  <a:pt x="11767696" y="378645"/>
                </a:lnTo>
                <a:lnTo>
                  <a:pt x="11766427" y="376469"/>
                </a:lnTo>
                <a:lnTo>
                  <a:pt x="11763526" y="372481"/>
                </a:lnTo>
                <a:lnTo>
                  <a:pt x="11760625" y="368492"/>
                </a:lnTo>
                <a:lnTo>
                  <a:pt x="11757361" y="364685"/>
                </a:lnTo>
                <a:lnTo>
                  <a:pt x="11753917" y="361058"/>
                </a:lnTo>
                <a:lnTo>
                  <a:pt x="11750291" y="357432"/>
                </a:lnTo>
                <a:lnTo>
                  <a:pt x="11748296" y="355801"/>
                </a:lnTo>
                <a:lnTo>
                  <a:pt x="11746483" y="353988"/>
                </a:lnTo>
                <a:lnTo>
                  <a:pt x="11744308" y="352356"/>
                </a:lnTo>
                <a:lnTo>
                  <a:pt x="11742313" y="350906"/>
                </a:lnTo>
                <a:lnTo>
                  <a:pt x="11740138" y="349274"/>
                </a:lnTo>
                <a:lnTo>
                  <a:pt x="11737962" y="347823"/>
                </a:lnTo>
                <a:lnTo>
                  <a:pt x="11733248" y="345104"/>
                </a:lnTo>
                <a:lnTo>
                  <a:pt x="11728353" y="342566"/>
                </a:lnTo>
                <a:lnTo>
                  <a:pt x="11725815" y="341296"/>
                </a:lnTo>
                <a:lnTo>
                  <a:pt x="11723276" y="340209"/>
                </a:lnTo>
                <a:lnTo>
                  <a:pt x="11720557" y="339121"/>
                </a:lnTo>
                <a:lnTo>
                  <a:pt x="11717837" y="338214"/>
                </a:lnTo>
                <a:lnTo>
                  <a:pt x="11715118" y="337127"/>
                </a:lnTo>
                <a:lnTo>
                  <a:pt x="11712217" y="336401"/>
                </a:lnTo>
                <a:lnTo>
                  <a:pt x="11709316" y="335495"/>
                </a:lnTo>
                <a:lnTo>
                  <a:pt x="11706234" y="334951"/>
                </a:lnTo>
                <a:lnTo>
                  <a:pt x="11703152" y="334226"/>
                </a:lnTo>
                <a:lnTo>
                  <a:pt x="11700070" y="333682"/>
                </a:lnTo>
                <a:lnTo>
                  <a:pt x="11696806" y="333138"/>
                </a:lnTo>
                <a:lnTo>
                  <a:pt x="11693543" y="332775"/>
                </a:lnTo>
                <a:lnTo>
                  <a:pt x="11690279" y="332594"/>
                </a:lnTo>
                <a:lnTo>
                  <a:pt x="11686834" y="332231"/>
                </a:lnTo>
                <a:lnTo>
                  <a:pt x="11683390" y="332231"/>
                </a:lnTo>
                <a:lnTo>
                  <a:pt x="11679764" y="332050"/>
                </a:lnTo>
                <a:lnTo>
                  <a:pt x="11571344" y="332050"/>
                </a:lnTo>
                <a:lnTo>
                  <a:pt x="11463288" y="332050"/>
                </a:lnTo>
                <a:lnTo>
                  <a:pt x="11355050" y="332050"/>
                </a:lnTo>
                <a:lnTo>
                  <a:pt x="11246993" y="332050"/>
                </a:lnTo>
                <a:lnTo>
                  <a:pt x="11138755" y="332050"/>
                </a:lnTo>
                <a:lnTo>
                  <a:pt x="11030517" y="332050"/>
                </a:lnTo>
                <a:lnTo>
                  <a:pt x="10922460" y="3320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3428999"/>
            <a:ext cx="5328592" cy="50405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7448" y="4149081"/>
            <a:ext cx="5328592" cy="1368151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B2A9-6305-4F45-9F6B-3C69813FAF4A}" type="datetime1">
              <a:rPr lang="fi-FI" smtClean="0"/>
              <a:pPr/>
              <a:t>26.3.2025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 userDrawn="1"/>
        </p:nvSpPr>
        <p:spPr>
          <a:xfrm>
            <a:off x="407988" y="3068960"/>
            <a:ext cx="358775" cy="27363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81740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1900" y="2781299"/>
            <a:ext cx="5113338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7AED-CB6F-4D3C-81E7-57E5A84CF00E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226912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7104112" y="1052736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 userDrawn="1"/>
        </p:nvSpPr>
        <p:spPr>
          <a:xfrm>
            <a:off x="6600056" y="3645694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 userDrawn="1"/>
        </p:nvSpPr>
        <p:spPr>
          <a:xfrm>
            <a:off x="9048328" y="2795827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C6AD-17D4-4FF5-8E6A-18EBEE30B19C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284132" y="1232756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780076" y="3825044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9228348" y="2960948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5573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35413" y="0"/>
            <a:ext cx="8256587" cy="6858000"/>
          </a:xfrm>
          <a:custGeom>
            <a:avLst/>
            <a:gdLst/>
            <a:ahLst/>
            <a:cxnLst/>
            <a:rect l="l" t="t" r="r" b="b"/>
            <a:pathLst>
              <a:path w="8256587" h="6858000">
                <a:moveTo>
                  <a:pt x="6868266" y="333375"/>
                </a:moveTo>
                <a:lnTo>
                  <a:pt x="6864189" y="333730"/>
                </a:lnTo>
                <a:lnTo>
                  <a:pt x="6859934" y="334084"/>
                </a:lnTo>
                <a:lnTo>
                  <a:pt x="6857807" y="334261"/>
                </a:lnTo>
                <a:lnTo>
                  <a:pt x="6855679" y="334616"/>
                </a:lnTo>
                <a:lnTo>
                  <a:pt x="6851424" y="335502"/>
                </a:lnTo>
                <a:lnTo>
                  <a:pt x="6846992" y="336389"/>
                </a:lnTo>
                <a:lnTo>
                  <a:pt x="6842560" y="337453"/>
                </a:lnTo>
                <a:lnTo>
                  <a:pt x="6838305" y="338871"/>
                </a:lnTo>
                <a:lnTo>
                  <a:pt x="6836001" y="339580"/>
                </a:lnTo>
                <a:lnTo>
                  <a:pt x="6833873" y="340466"/>
                </a:lnTo>
                <a:lnTo>
                  <a:pt x="6829441" y="342062"/>
                </a:lnTo>
                <a:lnTo>
                  <a:pt x="6827314" y="342948"/>
                </a:lnTo>
                <a:lnTo>
                  <a:pt x="6825186" y="344012"/>
                </a:lnTo>
                <a:lnTo>
                  <a:pt x="6820754" y="346140"/>
                </a:lnTo>
                <a:lnTo>
                  <a:pt x="6816499" y="348444"/>
                </a:lnTo>
                <a:lnTo>
                  <a:pt x="6814549" y="349685"/>
                </a:lnTo>
                <a:lnTo>
                  <a:pt x="6812422" y="351104"/>
                </a:lnTo>
                <a:lnTo>
                  <a:pt x="6810294" y="352345"/>
                </a:lnTo>
                <a:lnTo>
                  <a:pt x="6808344" y="353763"/>
                </a:lnTo>
                <a:lnTo>
                  <a:pt x="6806394" y="355181"/>
                </a:lnTo>
                <a:lnTo>
                  <a:pt x="6804444" y="356777"/>
                </a:lnTo>
                <a:lnTo>
                  <a:pt x="6802494" y="358372"/>
                </a:lnTo>
                <a:lnTo>
                  <a:pt x="6800543" y="359968"/>
                </a:lnTo>
                <a:lnTo>
                  <a:pt x="6798593" y="361741"/>
                </a:lnTo>
                <a:lnTo>
                  <a:pt x="6796821" y="363336"/>
                </a:lnTo>
                <a:lnTo>
                  <a:pt x="6793275" y="367059"/>
                </a:lnTo>
                <a:lnTo>
                  <a:pt x="6791502" y="369009"/>
                </a:lnTo>
                <a:lnTo>
                  <a:pt x="6789906" y="370960"/>
                </a:lnTo>
                <a:lnTo>
                  <a:pt x="6788311" y="373087"/>
                </a:lnTo>
                <a:lnTo>
                  <a:pt x="6786715" y="375214"/>
                </a:lnTo>
                <a:lnTo>
                  <a:pt x="6785120" y="377342"/>
                </a:lnTo>
                <a:lnTo>
                  <a:pt x="6783701" y="379469"/>
                </a:lnTo>
                <a:lnTo>
                  <a:pt x="6782283" y="381774"/>
                </a:lnTo>
                <a:lnTo>
                  <a:pt x="6780865" y="384079"/>
                </a:lnTo>
                <a:lnTo>
                  <a:pt x="6779624" y="386561"/>
                </a:lnTo>
                <a:lnTo>
                  <a:pt x="6778383" y="389043"/>
                </a:lnTo>
                <a:lnTo>
                  <a:pt x="6777142" y="391525"/>
                </a:lnTo>
                <a:lnTo>
                  <a:pt x="6776078" y="394184"/>
                </a:lnTo>
                <a:lnTo>
                  <a:pt x="6775014" y="396843"/>
                </a:lnTo>
                <a:lnTo>
                  <a:pt x="6773951" y="399503"/>
                </a:lnTo>
                <a:lnTo>
                  <a:pt x="6773064" y="402339"/>
                </a:lnTo>
                <a:lnTo>
                  <a:pt x="6772178" y="405176"/>
                </a:lnTo>
                <a:lnTo>
                  <a:pt x="6771469" y="408189"/>
                </a:lnTo>
                <a:lnTo>
                  <a:pt x="6770760" y="411203"/>
                </a:lnTo>
                <a:lnTo>
                  <a:pt x="6770050" y="414217"/>
                </a:lnTo>
                <a:lnTo>
                  <a:pt x="6769519" y="417408"/>
                </a:lnTo>
                <a:lnTo>
                  <a:pt x="6768987" y="420599"/>
                </a:lnTo>
                <a:lnTo>
                  <a:pt x="6768632" y="423791"/>
                </a:lnTo>
                <a:lnTo>
                  <a:pt x="6768278" y="427159"/>
                </a:lnTo>
                <a:lnTo>
                  <a:pt x="6768100" y="430527"/>
                </a:lnTo>
                <a:lnTo>
                  <a:pt x="6767923" y="434073"/>
                </a:lnTo>
                <a:lnTo>
                  <a:pt x="6767923" y="437619"/>
                </a:lnTo>
                <a:lnTo>
                  <a:pt x="6767923" y="529453"/>
                </a:lnTo>
                <a:lnTo>
                  <a:pt x="6767923" y="621286"/>
                </a:lnTo>
                <a:lnTo>
                  <a:pt x="6767923" y="713120"/>
                </a:lnTo>
                <a:lnTo>
                  <a:pt x="6767923" y="805131"/>
                </a:lnTo>
                <a:lnTo>
                  <a:pt x="6768100" y="809031"/>
                </a:lnTo>
                <a:lnTo>
                  <a:pt x="6768278" y="813109"/>
                </a:lnTo>
                <a:lnTo>
                  <a:pt x="6768632" y="817364"/>
                </a:lnTo>
                <a:lnTo>
                  <a:pt x="6768987" y="819491"/>
                </a:lnTo>
                <a:lnTo>
                  <a:pt x="6769341" y="821619"/>
                </a:lnTo>
                <a:lnTo>
                  <a:pt x="6770050" y="825874"/>
                </a:lnTo>
                <a:lnTo>
                  <a:pt x="6770937" y="830306"/>
                </a:lnTo>
                <a:lnTo>
                  <a:pt x="6772178" y="834738"/>
                </a:lnTo>
                <a:lnTo>
                  <a:pt x="6773419" y="839170"/>
                </a:lnTo>
                <a:lnTo>
                  <a:pt x="6774128" y="841298"/>
                </a:lnTo>
                <a:lnTo>
                  <a:pt x="6775014" y="843425"/>
                </a:lnTo>
                <a:lnTo>
                  <a:pt x="6776787" y="847857"/>
                </a:lnTo>
                <a:lnTo>
                  <a:pt x="6777674" y="849984"/>
                </a:lnTo>
                <a:lnTo>
                  <a:pt x="6778560" y="852289"/>
                </a:lnTo>
                <a:lnTo>
                  <a:pt x="6780688" y="856544"/>
                </a:lnTo>
                <a:lnTo>
                  <a:pt x="6783170" y="860799"/>
                </a:lnTo>
                <a:lnTo>
                  <a:pt x="6784411" y="862926"/>
                </a:lnTo>
                <a:lnTo>
                  <a:pt x="6785652" y="864876"/>
                </a:lnTo>
                <a:lnTo>
                  <a:pt x="6787070" y="867004"/>
                </a:lnTo>
                <a:lnTo>
                  <a:pt x="6788488" y="868954"/>
                </a:lnTo>
                <a:lnTo>
                  <a:pt x="6789906" y="871081"/>
                </a:lnTo>
                <a:lnTo>
                  <a:pt x="6791325" y="873032"/>
                </a:lnTo>
                <a:lnTo>
                  <a:pt x="6792920" y="874982"/>
                </a:lnTo>
                <a:lnTo>
                  <a:pt x="6794516" y="876754"/>
                </a:lnTo>
                <a:lnTo>
                  <a:pt x="6796289" y="878705"/>
                </a:lnTo>
                <a:lnTo>
                  <a:pt x="6798062" y="880478"/>
                </a:lnTo>
                <a:lnTo>
                  <a:pt x="6801784" y="884023"/>
                </a:lnTo>
                <a:lnTo>
                  <a:pt x="6803557" y="885796"/>
                </a:lnTo>
                <a:lnTo>
                  <a:pt x="6805685" y="887392"/>
                </a:lnTo>
                <a:lnTo>
                  <a:pt x="6807635" y="889165"/>
                </a:lnTo>
                <a:lnTo>
                  <a:pt x="6809762" y="890583"/>
                </a:lnTo>
                <a:lnTo>
                  <a:pt x="6811890" y="892178"/>
                </a:lnTo>
                <a:lnTo>
                  <a:pt x="6814194" y="893597"/>
                </a:lnTo>
                <a:lnTo>
                  <a:pt x="6816499" y="895015"/>
                </a:lnTo>
                <a:lnTo>
                  <a:pt x="6818804" y="896433"/>
                </a:lnTo>
                <a:lnTo>
                  <a:pt x="6821109" y="897674"/>
                </a:lnTo>
                <a:lnTo>
                  <a:pt x="6823591" y="898915"/>
                </a:lnTo>
                <a:lnTo>
                  <a:pt x="6826250" y="900156"/>
                </a:lnTo>
                <a:lnTo>
                  <a:pt x="6828732" y="901397"/>
                </a:lnTo>
                <a:lnTo>
                  <a:pt x="6831391" y="902284"/>
                </a:lnTo>
                <a:lnTo>
                  <a:pt x="6834228" y="903347"/>
                </a:lnTo>
                <a:lnTo>
                  <a:pt x="6837064" y="904234"/>
                </a:lnTo>
                <a:lnTo>
                  <a:pt x="6839901" y="905120"/>
                </a:lnTo>
                <a:lnTo>
                  <a:pt x="6842737" y="906007"/>
                </a:lnTo>
                <a:lnTo>
                  <a:pt x="6845751" y="906716"/>
                </a:lnTo>
                <a:lnTo>
                  <a:pt x="6848765" y="907248"/>
                </a:lnTo>
                <a:lnTo>
                  <a:pt x="6851956" y="907779"/>
                </a:lnTo>
                <a:lnTo>
                  <a:pt x="6855147" y="908311"/>
                </a:lnTo>
                <a:lnTo>
                  <a:pt x="6858516" y="908666"/>
                </a:lnTo>
                <a:lnTo>
                  <a:pt x="6861707" y="909020"/>
                </a:lnTo>
                <a:lnTo>
                  <a:pt x="6865253" y="909198"/>
                </a:lnTo>
                <a:lnTo>
                  <a:pt x="6868621" y="909375"/>
                </a:lnTo>
                <a:lnTo>
                  <a:pt x="6872167" y="909375"/>
                </a:lnTo>
                <a:lnTo>
                  <a:pt x="6980311" y="909375"/>
                </a:lnTo>
                <a:lnTo>
                  <a:pt x="7088455" y="909375"/>
                </a:lnTo>
                <a:lnTo>
                  <a:pt x="7196776" y="909375"/>
                </a:lnTo>
                <a:lnTo>
                  <a:pt x="7304920" y="909375"/>
                </a:lnTo>
                <a:lnTo>
                  <a:pt x="7413064" y="909375"/>
                </a:lnTo>
                <a:lnTo>
                  <a:pt x="7521386" y="909375"/>
                </a:lnTo>
                <a:lnTo>
                  <a:pt x="7629530" y="909375"/>
                </a:lnTo>
                <a:lnTo>
                  <a:pt x="7737851" y="909375"/>
                </a:lnTo>
                <a:lnTo>
                  <a:pt x="7741929" y="909375"/>
                </a:lnTo>
                <a:lnTo>
                  <a:pt x="7746006" y="909020"/>
                </a:lnTo>
                <a:lnTo>
                  <a:pt x="7750261" y="908666"/>
                </a:lnTo>
                <a:lnTo>
                  <a:pt x="7752388" y="908311"/>
                </a:lnTo>
                <a:lnTo>
                  <a:pt x="7754516" y="908134"/>
                </a:lnTo>
                <a:lnTo>
                  <a:pt x="7758771" y="907248"/>
                </a:lnTo>
                <a:lnTo>
                  <a:pt x="7763203" y="906361"/>
                </a:lnTo>
                <a:lnTo>
                  <a:pt x="7767458" y="905120"/>
                </a:lnTo>
                <a:lnTo>
                  <a:pt x="7771890" y="903879"/>
                </a:lnTo>
                <a:lnTo>
                  <a:pt x="7774194" y="903170"/>
                </a:lnTo>
                <a:lnTo>
                  <a:pt x="7776322" y="902284"/>
                </a:lnTo>
                <a:lnTo>
                  <a:pt x="7780754" y="900688"/>
                </a:lnTo>
                <a:lnTo>
                  <a:pt x="7782881" y="899624"/>
                </a:lnTo>
                <a:lnTo>
                  <a:pt x="7785009" y="898738"/>
                </a:lnTo>
                <a:lnTo>
                  <a:pt x="7789264" y="896611"/>
                </a:lnTo>
                <a:lnTo>
                  <a:pt x="7793519" y="894306"/>
                </a:lnTo>
                <a:lnTo>
                  <a:pt x="7795646" y="893065"/>
                </a:lnTo>
                <a:lnTo>
                  <a:pt x="7797773" y="891647"/>
                </a:lnTo>
                <a:lnTo>
                  <a:pt x="7799723" y="890405"/>
                </a:lnTo>
                <a:lnTo>
                  <a:pt x="7801851" y="888987"/>
                </a:lnTo>
                <a:lnTo>
                  <a:pt x="7803801" y="887392"/>
                </a:lnTo>
                <a:lnTo>
                  <a:pt x="7805751" y="885973"/>
                </a:lnTo>
                <a:lnTo>
                  <a:pt x="7807701" y="884378"/>
                </a:lnTo>
                <a:lnTo>
                  <a:pt x="7809651" y="882782"/>
                </a:lnTo>
                <a:lnTo>
                  <a:pt x="7811424" y="881009"/>
                </a:lnTo>
                <a:lnTo>
                  <a:pt x="7813374" y="879237"/>
                </a:lnTo>
                <a:lnTo>
                  <a:pt x="7816920" y="875691"/>
                </a:lnTo>
                <a:lnTo>
                  <a:pt x="7818516" y="873741"/>
                </a:lnTo>
                <a:lnTo>
                  <a:pt x="7820289" y="871790"/>
                </a:lnTo>
                <a:lnTo>
                  <a:pt x="7821884" y="869663"/>
                </a:lnTo>
                <a:lnTo>
                  <a:pt x="7823480" y="867536"/>
                </a:lnTo>
                <a:lnTo>
                  <a:pt x="7825075" y="865408"/>
                </a:lnTo>
                <a:lnTo>
                  <a:pt x="7826494" y="863281"/>
                </a:lnTo>
                <a:lnTo>
                  <a:pt x="7827912" y="860976"/>
                </a:lnTo>
                <a:lnTo>
                  <a:pt x="7829330" y="858494"/>
                </a:lnTo>
                <a:lnTo>
                  <a:pt x="7830571" y="856189"/>
                </a:lnTo>
                <a:lnTo>
                  <a:pt x="7831812" y="853708"/>
                </a:lnTo>
                <a:lnTo>
                  <a:pt x="7833053" y="851225"/>
                </a:lnTo>
                <a:lnTo>
                  <a:pt x="7834117" y="848566"/>
                </a:lnTo>
                <a:lnTo>
                  <a:pt x="7835181" y="845907"/>
                </a:lnTo>
                <a:lnTo>
                  <a:pt x="7836244" y="843070"/>
                </a:lnTo>
                <a:lnTo>
                  <a:pt x="7837131" y="840411"/>
                </a:lnTo>
                <a:lnTo>
                  <a:pt x="7838017" y="837574"/>
                </a:lnTo>
                <a:lnTo>
                  <a:pt x="7838726" y="834561"/>
                </a:lnTo>
                <a:lnTo>
                  <a:pt x="7839435" y="831547"/>
                </a:lnTo>
                <a:lnTo>
                  <a:pt x="7840145" y="828533"/>
                </a:lnTo>
                <a:lnTo>
                  <a:pt x="7840676" y="825342"/>
                </a:lnTo>
                <a:lnTo>
                  <a:pt x="7841031" y="822151"/>
                </a:lnTo>
                <a:lnTo>
                  <a:pt x="7841563" y="818960"/>
                </a:lnTo>
                <a:lnTo>
                  <a:pt x="7841740" y="815591"/>
                </a:lnTo>
                <a:lnTo>
                  <a:pt x="7842095" y="812223"/>
                </a:lnTo>
                <a:lnTo>
                  <a:pt x="7842095" y="808677"/>
                </a:lnTo>
                <a:lnTo>
                  <a:pt x="7842272" y="805131"/>
                </a:lnTo>
                <a:lnTo>
                  <a:pt x="7842272" y="713120"/>
                </a:lnTo>
                <a:lnTo>
                  <a:pt x="7842272" y="621286"/>
                </a:lnTo>
                <a:lnTo>
                  <a:pt x="7842272" y="529453"/>
                </a:lnTo>
                <a:lnTo>
                  <a:pt x="7842272" y="437619"/>
                </a:lnTo>
                <a:lnTo>
                  <a:pt x="7842095" y="433541"/>
                </a:lnTo>
                <a:lnTo>
                  <a:pt x="7841917" y="429464"/>
                </a:lnTo>
                <a:lnTo>
                  <a:pt x="7841385" y="425386"/>
                </a:lnTo>
                <a:lnTo>
                  <a:pt x="7841208" y="423259"/>
                </a:lnTo>
                <a:lnTo>
                  <a:pt x="7840854" y="421131"/>
                </a:lnTo>
                <a:lnTo>
                  <a:pt x="7840145" y="416699"/>
                </a:lnTo>
                <a:lnTo>
                  <a:pt x="7839081" y="412444"/>
                </a:lnTo>
                <a:lnTo>
                  <a:pt x="7838017" y="408012"/>
                </a:lnTo>
                <a:lnTo>
                  <a:pt x="7836599" y="403580"/>
                </a:lnTo>
                <a:lnTo>
                  <a:pt x="7835890" y="401453"/>
                </a:lnTo>
                <a:lnTo>
                  <a:pt x="7835181" y="399148"/>
                </a:lnTo>
                <a:lnTo>
                  <a:pt x="7833408" y="394893"/>
                </a:lnTo>
                <a:lnTo>
                  <a:pt x="7832521" y="392588"/>
                </a:lnTo>
                <a:lnTo>
                  <a:pt x="7831458" y="390461"/>
                </a:lnTo>
                <a:lnTo>
                  <a:pt x="7829330" y="386206"/>
                </a:lnTo>
                <a:lnTo>
                  <a:pt x="7827025" y="381951"/>
                </a:lnTo>
                <a:lnTo>
                  <a:pt x="7825785" y="379824"/>
                </a:lnTo>
                <a:lnTo>
                  <a:pt x="7824543" y="377696"/>
                </a:lnTo>
                <a:lnTo>
                  <a:pt x="7823125" y="375746"/>
                </a:lnTo>
                <a:lnTo>
                  <a:pt x="7821707" y="373796"/>
                </a:lnTo>
                <a:lnTo>
                  <a:pt x="7820289" y="371669"/>
                </a:lnTo>
                <a:lnTo>
                  <a:pt x="7818693" y="369719"/>
                </a:lnTo>
                <a:lnTo>
                  <a:pt x="7817275" y="367768"/>
                </a:lnTo>
                <a:lnTo>
                  <a:pt x="7815502" y="365818"/>
                </a:lnTo>
                <a:lnTo>
                  <a:pt x="7813906" y="364045"/>
                </a:lnTo>
                <a:lnTo>
                  <a:pt x="7812133" y="362273"/>
                </a:lnTo>
                <a:lnTo>
                  <a:pt x="7808411" y="358727"/>
                </a:lnTo>
                <a:lnTo>
                  <a:pt x="7806460" y="356954"/>
                </a:lnTo>
                <a:lnTo>
                  <a:pt x="7804510" y="355181"/>
                </a:lnTo>
                <a:lnTo>
                  <a:pt x="7802560" y="353586"/>
                </a:lnTo>
                <a:lnTo>
                  <a:pt x="7800433" y="351990"/>
                </a:lnTo>
                <a:lnTo>
                  <a:pt x="7798305" y="350572"/>
                </a:lnTo>
                <a:lnTo>
                  <a:pt x="7796001" y="349153"/>
                </a:lnTo>
                <a:lnTo>
                  <a:pt x="7793696" y="347735"/>
                </a:lnTo>
                <a:lnTo>
                  <a:pt x="7791391" y="346317"/>
                </a:lnTo>
                <a:lnTo>
                  <a:pt x="7788909" y="344898"/>
                </a:lnTo>
                <a:lnTo>
                  <a:pt x="7786427" y="343658"/>
                </a:lnTo>
                <a:lnTo>
                  <a:pt x="7783945" y="342594"/>
                </a:lnTo>
                <a:lnTo>
                  <a:pt x="7781286" y="341353"/>
                </a:lnTo>
                <a:lnTo>
                  <a:pt x="7778627" y="340289"/>
                </a:lnTo>
                <a:lnTo>
                  <a:pt x="7775967" y="339403"/>
                </a:lnTo>
                <a:lnTo>
                  <a:pt x="7773131" y="338516"/>
                </a:lnTo>
                <a:lnTo>
                  <a:pt x="7770294" y="337630"/>
                </a:lnTo>
                <a:lnTo>
                  <a:pt x="7767458" y="336743"/>
                </a:lnTo>
                <a:lnTo>
                  <a:pt x="7764444" y="336034"/>
                </a:lnTo>
                <a:lnTo>
                  <a:pt x="7761253" y="335502"/>
                </a:lnTo>
                <a:lnTo>
                  <a:pt x="7758239" y="334971"/>
                </a:lnTo>
                <a:lnTo>
                  <a:pt x="7755048" y="334439"/>
                </a:lnTo>
                <a:lnTo>
                  <a:pt x="7751679" y="334084"/>
                </a:lnTo>
                <a:lnTo>
                  <a:pt x="7748311" y="333730"/>
                </a:lnTo>
                <a:lnTo>
                  <a:pt x="7744942" y="333552"/>
                </a:lnTo>
                <a:lnTo>
                  <a:pt x="7741397" y="333375"/>
                </a:lnTo>
                <a:lnTo>
                  <a:pt x="7737851" y="333375"/>
                </a:lnTo>
                <a:lnTo>
                  <a:pt x="7629530" y="333375"/>
                </a:lnTo>
                <a:lnTo>
                  <a:pt x="7521386" y="333375"/>
                </a:lnTo>
                <a:lnTo>
                  <a:pt x="7413064" y="333375"/>
                </a:lnTo>
                <a:lnTo>
                  <a:pt x="7304920" y="333375"/>
                </a:lnTo>
                <a:lnTo>
                  <a:pt x="7196776" y="333375"/>
                </a:lnTo>
                <a:lnTo>
                  <a:pt x="7088455" y="333375"/>
                </a:lnTo>
                <a:lnTo>
                  <a:pt x="6980311" y="333375"/>
                </a:lnTo>
                <a:lnTo>
                  <a:pt x="6872167" y="333375"/>
                </a:lnTo>
                <a:close/>
                <a:moveTo>
                  <a:pt x="5724404" y="0"/>
                </a:moveTo>
                <a:lnTo>
                  <a:pt x="8256587" y="0"/>
                </a:lnTo>
                <a:lnTo>
                  <a:pt x="8256587" y="6858000"/>
                </a:lnTo>
                <a:lnTo>
                  <a:pt x="0" y="6858000"/>
                </a:lnTo>
                <a:lnTo>
                  <a:pt x="0" y="6857999"/>
                </a:lnTo>
                <a:lnTo>
                  <a:pt x="64770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algn="r"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B0E7-8C20-43DD-B41B-F3978F64408A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340831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2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21885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C2F6-5CD9-4B4D-BB08-4D65BADA6F84}" type="datetime1">
              <a:rPr lang="fi-FI" smtClean="0"/>
              <a:t>26.3.2025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3"/>
            <a:ext cx="5113338" cy="3529012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11900" y="5445224"/>
            <a:ext cx="5113338" cy="504726"/>
          </a:xfrm>
        </p:spPr>
        <p:txBody>
          <a:bodyPr/>
          <a:lstStyle>
            <a:lvl1pPr>
              <a:spcBef>
                <a:spcPts val="200"/>
              </a:spcBef>
              <a:defRPr sz="1000">
                <a:solidFill>
                  <a:schemeClr val="accent3"/>
                </a:solidFill>
              </a:defRPr>
            </a:lvl1pPr>
            <a:lvl2pPr>
              <a:spcBef>
                <a:spcPts val="200"/>
              </a:spcBef>
              <a:defRPr sz="1000">
                <a:solidFill>
                  <a:schemeClr val="accent3"/>
                </a:solidFill>
              </a:defRPr>
            </a:lvl2pPr>
            <a:lvl3pPr>
              <a:spcBef>
                <a:spcPts val="200"/>
              </a:spcBef>
              <a:defRPr sz="1000"/>
            </a:lvl3pPr>
            <a:lvl4pPr>
              <a:spcBef>
                <a:spcPts val="200"/>
              </a:spcBef>
              <a:defRPr sz="1000"/>
            </a:lvl4pPr>
            <a:lvl5pPr>
              <a:spcBef>
                <a:spcPts val="200"/>
              </a:spcBef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328287922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9649717" cy="100739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3" y="2781300"/>
            <a:ext cx="10658475" cy="3168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763" y="6381328"/>
            <a:ext cx="3679949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D5A26E2-C287-4DFE-B680-2F05A7F821E3}" type="datetime1">
              <a:rPr lang="fi-FI" smtClean="0"/>
              <a:pPr/>
              <a:t>26.3.2025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988" y="333375"/>
            <a:ext cx="10008492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fi-FI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7988" y="6381328"/>
            <a:ext cx="358775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6763" y="2240880"/>
            <a:ext cx="720725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0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sp>
        <p:nvSpPr>
          <p:cNvPr id="25" name="(c)" hidden="1"/>
          <p:cNvSpPr txBox="1"/>
          <p:nvPr userDrawn="1"/>
        </p:nvSpPr>
        <p:spPr>
          <a:xfrm>
            <a:off x="11959267" y="6891795"/>
            <a:ext cx="22602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autoliitto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6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uva 8" descr="Kuva, joka sisältää kohteen teksti, Fontti, logo, symboli&#10;&#10;Tekoälyn generoima sisältö voi olla virheellistä.">
            <a:extLst>
              <a:ext uri="{FF2B5EF4-FFF2-40B4-BE49-F238E27FC236}">
                <a16:creationId xmlns:a16="http://schemas.microsoft.com/office/drawing/2014/main" id="{44A3A208-D091-1555-4F48-E02C3E50A191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823" y="6116845"/>
            <a:ext cx="1042754" cy="52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62" r:id="rId6"/>
    <p:sldLayoutId id="2147483663" r:id="rId7"/>
    <p:sldLayoutId id="2147483659" r:id="rId8"/>
    <p:sldLayoutId id="2147483657" r:id="rId9"/>
    <p:sldLayoutId id="2147483658" r:id="rId10"/>
    <p:sldLayoutId id="2147483686" r:id="rId11"/>
    <p:sldLayoutId id="2147483653" r:id="rId12"/>
    <p:sldLayoutId id="2147483661" r:id="rId13"/>
    <p:sldLayoutId id="2147483660" r:id="rId14"/>
    <p:sldLayoutId id="2147483665" r:id="rId15"/>
    <p:sldLayoutId id="2147483654" r:id="rId16"/>
    <p:sldLayoutId id="2147483655" r:id="rId17"/>
    <p:sldLayoutId id="2147483683" r:id="rId18"/>
    <p:sldLayoutId id="2147483664" r:id="rId19"/>
  </p:sldLayoutIdLst>
  <p:transition spd="slow">
    <p:push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357188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rgbClr val="000000"/>
          </a:solidFill>
          <a:latin typeface="+mn-lt"/>
          <a:ea typeface="+mn-ea"/>
          <a:cs typeface="+mn-cs"/>
        </a:defRPr>
      </a:lvl3pPr>
      <a:lvl4pPr marL="539750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100" kern="1200">
          <a:solidFill>
            <a:srgbClr val="000000"/>
          </a:solidFill>
          <a:latin typeface="+mn-lt"/>
          <a:ea typeface="+mn-ea"/>
          <a:cs typeface="+mn-cs"/>
        </a:defRPr>
      </a:lvl4pPr>
      <a:lvl5pPr marL="714375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5pPr>
      <a:lvl6pPr marL="898525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071563" indent="-173038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255713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438275" indent="-182563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9649717" cy="100739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3" y="2781300"/>
            <a:ext cx="10658475" cy="3168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 dirty="0"/>
              <a:t>Click to edit Master text styles</a:t>
            </a:r>
          </a:p>
          <a:p>
            <a:pPr lvl="1"/>
            <a:r>
              <a:rPr lang="fi-FI" noProof="0" dirty="0"/>
              <a:t>Second level</a:t>
            </a:r>
          </a:p>
          <a:p>
            <a:pPr lvl="2"/>
            <a:r>
              <a:rPr lang="fi-FI" noProof="0" dirty="0"/>
              <a:t>Third level</a:t>
            </a:r>
          </a:p>
          <a:p>
            <a:pPr lvl="3"/>
            <a:r>
              <a:rPr lang="fi-FI" noProof="0" dirty="0"/>
              <a:t>Fourth level</a:t>
            </a:r>
          </a:p>
          <a:p>
            <a:pPr lvl="4"/>
            <a:r>
              <a:rPr lang="fi-FI" noProof="0" dirty="0"/>
              <a:t>Fifth level</a:t>
            </a:r>
          </a:p>
          <a:p>
            <a:pPr lvl="5"/>
            <a:r>
              <a:rPr lang="fi-FI" noProof="0" dirty="0"/>
              <a:t>6</a:t>
            </a:r>
          </a:p>
          <a:p>
            <a:pPr lvl="6"/>
            <a:r>
              <a:rPr lang="fi-FI" noProof="0" dirty="0"/>
              <a:t>7</a:t>
            </a:r>
          </a:p>
          <a:p>
            <a:pPr lvl="7"/>
            <a:r>
              <a:rPr lang="fi-FI" noProof="0" dirty="0"/>
              <a:t>8</a:t>
            </a:r>
          </a:p>
          <a:p>
            <a:pPr lvl="8"/>
            <a:r>
              <a:rPr lang="fi-FI" noProof="0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763" y="6381328"/>
            <a:ext cx="3679949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fld id="{4D5A26E2-C287-4DFE-B680-2F05A7F821E3}" type="datetime1">
              <a:rPr lang="fi-FI" smtClean="0"/>
              <a:pPr/>
              <a:t>26.3.2025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988" y="333375"/>
            <a:ext cx="10008492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r>
              <a:rPr lang="fi-FI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7988" y="6381328"/>
            <a:ext cx="358775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6763" y="2240880"/>
            <a:ext cx="720725" cy="1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25" name="(c)" hidden="1"/>
          <p:cNvSpPr txBox="1"/>
          <p:nvPr userDrawn="1"/>
        </p:nvSpPr>
        <p:spPr>
          <a:xfrm>
            <a:off x="11959267" y="6891795"/>
            <a:ext cx="22602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autoliitto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6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7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9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12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85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ransition spd="slow">
    <p:push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chemeClr val="bg1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chemeClr val="bg1"/>
          </a:solidFill>
          <a:latin typeface="+mn-lt"/>
          <a:ea typeface="+mn-ea"/>
          <a:cs typeface="+mn-cs"/>
        </a:defRPr>
      </a:lvl2pPr>
      <a:lvl3pPr marL="357188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bg1"/>
          </a:solidFill>
          <a:latin typeface="+mn-lt"/>
          <a:ea typeface="+mn-ea"/>
          <a:cs typeface="+mn-cs"/>
        </a:defRPr>
      </a:lvl3pPr>
      <a:lvl4pPr marL="539750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100" kern="1200">
          <a:solidFill>
            <a:schemeClr val="bg1"/>
          </a:solidFill>
          <a:latin typeface="+mn-lt"/>
          <a:ea typeface="+mn-ea"/>
          <a:cs typeface="+mn-cs"/>
        </a:defRPr>
      </a:lvl4pPr>
      <a:lvl5pPr marL="714375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5pPr>
      <a:lvl6pPr marL="898525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6pPr>
      <a:lvl7pPr marL="1071563" indent="-173038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7pPr>
      <a:lvl8pPr marL="1255713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8pPr>
      <a:lvl9pPr marL="1438275" indent="-182563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toliitto.fi/toiminta/al-sport-autourheilu/ajotaito-s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28B0-3D2C-4F99-9815-5EB029A10DC9}" type="datetime1">
              <a:rPr lang="fi-FI" smtClean="0"/>
              <a:pPr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4233436"/>
      </p:ext>
    </p:extLst>
  </p:cSld>
  <p:clrMapOvr>
    <a:masterClrMapping/>
  </p:clrMapOvr>
  <p:transition spd="slow">
    <p:push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Ilmoittautuminen / ilmoittautuminen </a:t>
            </a:r>
            <a:r>
              <a:rPr lang="fi-FI" dirty="0"/>
              <a:t>kilpailuihin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Ilmoittautumisen ohjeet löytyy osoitteesta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hlinkClick r:id="rId2"/>
              </a:rPr>
              <a:t>https://www.autoliitto.fi/toiminta/al-sport-autourheilu/ajotaito-sm/</a:t>
            </a:r>
            <a:r>
              <a:rPr lang="fi-FI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Kilpailuihin ilmoittautuneiden tietoja voidaan julkaista ennen kilpailun alkua kilpailua ja sen mielenkiintoa tukevaa tarkoitusta varten </a:t>
            </a:r>
            <a:r>
              <a:rPr lang="fi-FI" sz="2400" dirty="0" err="1"/>
              <a:t>AL-Sportin</a:t>
            </a:r>
            <a:r>
              <a:rPr lang="fi-FI" sz="2400" dirty="0"/>
              <a:t> julkaisuissa. Ilmoittautumalla kilpailuun osallistuja ymmärtää myös, että kilpailun lopputulokset voidaan julkaista </a:t>
            </a:r>
            <a:r>
              <a:rPr lang="fi-FI" sz="2400" dirty="0" err="1"/>
              <a:t>AL-Sportin</a:t>
            </a:r>
            <a:r>
              <a:rPr lang="fi-FI" sz="2400" dirty="0"/>
              <a:t> julkaisuissa kilpailua ja sen mielenkiintoa tukevaa tarkoitusta varten.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1740265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28B0-3D2C-4F99-9815-5EB029A10DC9}" type="datetime1">
              <a:rPr lang="fi-FI" smtClean="0"/>
              <a:t>26.3.2025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863637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AJOTAITO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KILPAILIJAN NÄKÖKULMASTA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403-D949-4EE0-9867-C08D62625CFA}" type="datetime1">
              <a:rPr lang="fi-FI" smtClean="0"/>
              <a:t>26.3.2025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2</a:t>
            </a:fld>
            <a:endParaRPr lang="fi-FI"/>
          </a:p>
        </p:txBody>
      </p:sp>
      <p:pic>
        <p:nvPicPr>
          <p:cNvPr id="5" name="Kuva 4" descr="Kuva, joka sisältää kohteen teksti, Fontti, logo, symboli&#10;&#10;Tekoälyn generoima sisältö voi olla virheellistä.">
            <a:extLst>
              <a:ext uri="{FF2B5EF4-FFF2-40B4-BE49-F238E27FC236}">
                <a16:creationId xmlns:a16="http://schemas.microsoft.com/office/drawing/2014/main" id="{169C7D9B-9531-98E1-F4EA-7B786419B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80" y="5944488"/>
            <a:ext cx="1143632" cy="58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9550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800" dirty="0"/>
              <a:t>AJOTAITO   KILPAILIJAN NÄKÖKULMASTA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Määritelmä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07368" y="2708920"/>
            <a:ext cx="11161240" cy="31686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Ajotaidon  kilpailussa mitataan kilpailijoiden ajotaitoa suljetulla ajoradalla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Oleellista on auton äärimittojen, kulmien ja renkaiden sijainnin tuntemus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Tulos perustuu tehtäviin käytetystä ajasta sekä suorituksen virhepisteistä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Radat on rakennettu ahtaiksi, joten nopeus ei nouse korkeaksi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Kilpailu käydään kestopäällysteisellä alueella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Kilpailussa ajokerralla on 2 – 4 erikoiskoetta, ajetaan 2 ajokertaa, paras ajokerta otetaan huomioon. Luokittain kuusi parasta jatkaa finaaliin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44E8-74E6-44A1-88A7-93DD9D5349D4}" type="datetime1">
              <a:rPr lang="fi-FI" smtClean="0"/>
              <a:t>26.3.2025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279857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Kilpailuluokat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b="1" dirty="0"/>
              <a:t>Kilpailuluokka</a:t>
            </a:r>
            <a:r>
              <a:rPr lang="fi-FI" sz="2400" dirty="0"/>
              <a:t>				</a:t>
            </a:r>
            <a:r>
              <a:rPr lang="fi-FI" sz="2400" b="1" dirty="0"/>
              <a:t>Osallistumismaksu</a:t>
            </a:r>
          </a:p>
          <a:p>
            <a:pPr marL="457200" indent="-457200">
              <a:buAutoNum type="arabicPeriod"/>
            </a:pPr>
            <a:r>
              <a:rPr lang="fi-FI" sz="2400" dirty="0"/>
              <a:t>Naiset					20,00 €, jälki-ilmoittautuneet 25,00 €</a:t>
            </a:r>
          </a:p>
          <a:p>
            <a:pPr marL="457200" indent="-457200">
              <a:buAutoNum type="arabicPeriod"/>
            </a:pPr>
            <a:r>
              <a:rPr lang="fi-FI" sz="2400" dirty="0"/>
              <a:t>Miehet					20,00 €, jälki-ilmoittautuneet 25,00 €</a:t>
            </a:r>
          </a:p>
          <a:p>
            <a:pPr marL="457200" indent="-457200">
              <a:buAutoNum type="arabicPeriod"/>
            </a:pPr>
            <a:r>
              <a:rPr lang="fi-FI" sz="2400" dirty="0"/>
              <a:t>Nuoret naiset (18-22)			0,00 €</a:t>
            </a:r>
          </a:p>
          <a:p>
            <a:pPr marL="457200" indent="-457200">
              <a:buAutoNum type="arabicPeriod"/>
            </a:pPr>
            <a:r>
              <a:rPr lang="fi-FI" sz="2400" dirty="0"/>
              <a:t>Nuoret miehet				0,00 €</a:t>
            </a:r>
          </a:p>
          <a:p>
            <a:pPr marL="457200" indent="-457200">
              <a:buAutoNum type="arabicPeriod"/>
            </a:pPr>
            <a:r>
              <a:rPr lang="fi-FI" sz="2400" dirty="0"/>
              <a:t>Mopoautot (-20)				0,00 €</a:t>
            </a:r>
          </a:p>
          <a:p>
            <a:r>
              <a:rPr lang="fi-FI" sz="2400" dirty="0"/>
              <a:t>      						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1953836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763" y="620689"/>
            <a:ext cx="9649717" cy="720080"/>
          </a:xfrm>
        </p:spPr>
        <p:txBody>
          <a:bodyPr/>
          <a:lstStyle/>
          <a:p>
            <a:pPr algn="ctr"/>
            <a:r>
              <a:rPr lang="fi-FI" dirty="0"/>
              <a:t>Hyväksytyt autot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6763" y="2348880"/>
            <a:ext cx="10658475" cy="38164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Kilpailupaikalla on järjestäjän toimesta katsastaja / tarkastaja, joka varmistaa auton olevan kilpailun sääntöjen mukainen.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Kilpailuun saa osallistua vain Suomessa yleiseen tieliikenteeseen rekisteröidyt ja katsastetut henkilö- ja mopoautot. Koekilvillä varustetulla autolla ei voi osallistua kilpailuun.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Renkaiden tulee olla tieliikenteeseen hyväksytyt sekä katsastetut kyseiseen autoon.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Kuljettajalla tulee olla 3-pisteen turvavyö. Ajajan puoleinen sivuikkuna saa olla auki enintään 5 cm. Muut ikkunat, ovet, kattoluukku ja avoauton katto suljettuna.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83815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Hyvitys % auton pituuden mukaan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Auton pituus m	0 -	3,69	 0 %</a:t>
            </a:r>
          </a:p>
          <a:p>
            <a:r>
              <a:rPr lang="fi-FI" sz="2000" dirty="0"/>
              <a:t>		3,70 -	3,89	 2 %</a:t>
            </a:r>
          </a:p>
          <a:p>
            <a:r>
              <a:rPr lang="fi-FI" sz="2000" dirty="0"/>
              <a:t>		3,90 -	4,09	 4 %</a:t>
            </a:r>
          </a:p>
          <a:p>
            <a:r>
              <a:rPr lang="fi-FI" sz="2000" dirty="0"/>
              <a:t>		4,10 -	4,29	 8 %</a:t>
            </a:r>
          </a:p>
          <a:p>
            <a:r>
              <a:rPr lang="fi-FI" sz="2000" dirty="0"/>
              <a:t>		4,30 - 	4,49	12 %</a:t>
            </a:r>
          </a:p>
          <a:p>
            <a:r>
              <a:rPr lang="fi-FI" sz="2000" dirty="0"/>
              <a:t>		4,50 - 	4,59	16 %</a:t>
            </a:r>
          </a:p>
          <a:p>
            <a:r>
              <a:rPr lang="fi-FI" sz="2000" dirty="0"/>
              <a:t>		4,60 -	4,69	18 %</a:t>
            </a:r>
          </a:p>
          <a:p>
            <a:r>
              <a:rPr lang="fi-FI" sz="2000" dirty="0"/>
              <a:t>		4,70 -		20 %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9744397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Yleiset määräykset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Järjestäjä toimittaa kilpailunumerot, jotka on kiinnitettävä takasivuikkunoihin tai oveen.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Kukin kilpailija saa osallistua kilpailuun vain yhdellä autolla.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Samalla autolla voi ajaa useampi kilpailija, kukin heistä saa oman kilpailunumeronsa. Ajon aikana on toisten kilpailijoiden numerot peitettävä.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Vain kilpailija saa olla autossa kilpailun aikana.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3784907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763" y="620689"/>
            <a:ext cx="9649717" cy="936104"/>
          </a:xfrm>
        </p:spPr>
        <p:txBody>
          <a:bodyPr/>
          <a:lstStyle/>
          <a:p>
            <a:pPr algn="ctr"/>
            <a:r>
              <a:rPr lang="fi-FI" dirty="0"/>
              <a:t>Yleiset määräykset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6763" y="2348880"/>
            <a:ext cx="10658475" cy="37444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Järjestäjä päättää lähtöjärjestyksen.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Uusintalähtöä ei hyväksytä, paitsi järjestäjän tekemän virheen takia. Tällöin voi kilpailija valita lähteekö heti uuteen suoritukseen vai myöhemmin.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Ajanotto tapahtuu sekuntikellolla.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Ajanotto alkaa kun auto lähtee liikkeelle lähtöviivan takaa, ajanotto päättyy kun auto on pysähtynyt. Maaliviivan tulee jäädä auton etu- ja takapyörien väliin.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/>
              <a:t>Ratapiirroksen, josta </a:t>
            </a:r>
            <a:r>
              <a:rPr lang="fi-FI" sz="2400" dirty="0"/>
              <a:t>ilmenee ajo-ohje sekä virhepisteet, saa ohjaajakokouksen yhteydessä. Erikoiskokeet käydään läpi kävellen, ei autolla.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11192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Sijoitukset ja rangaistukset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Lopullisen sijoituksen määrää kunkin kuljettajan yhteenlaskettu aika + virheet kaikilta tehtäviltä/ajokerta.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Keilan siirtäminen 20 sekuntia. Muut virhepisteet 10 – 30/virhe nämä selviävät kilpailun ratapiirroksista ja ohjeista.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Väärin suoritettu ajo on 30 s muiden virhepisteiden lisäksi.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Jos kilpailija saa ulkopuolista apua ajo hylätään.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26.3.2025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8105190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Autoliitto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utoliitto_malli.potx" id="{716866DE-0709-4BCC-90F0-517F9B7BC9EC}" vid="{CE4E15CE-2ACC-4F1D-A582-56FA5CB5CBA4}"/>
    </a:ext>
  </a:extLst>
</a:theme>
</file>

<file path=ppt/theme/theme2.xml><?xml version="1.0" encoding="utf-8"?>
<a:theme xmlns:a="http://schemas.openxmlformats.org/drawingml/2006/main" name="Autoliitto Dark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utoliitto_malli.potx" id="{716866DE-0709-4BCC-90F0-517F9B7BC9EC}" vid="{621EE57D-CCDD-4045-A93D-122DB3533036}"/>
    </a:ext>
  </a:extLst>
</a:theme>
</file>

<file path=ppt/theme/theme3.xml><?xml version="1.0" encoding="utf-8"?>
<a:theme xmlns:a="http://schemas.openxmlformats.org/drawingml/2006/main" name="Office Theme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73F5E3D7A93A4182F7385283683997" ma:contentTypeVersion="18" ma:contentTypeDescription="Luo uusi asiakirja." ma:contentTypeScope="" ma:versionID="58b8daa8f921e0650beacb8ed6594881">
  <xsd:schema xmlns:xsd="http://www.w3.org/2001/XMLSchema" xmlns:xs="http://www.w3.org/2001/XMLSchema" xmlns:p="http://schemas.microsoft.com/office/2006/metadata/properties" xmlns:ns1="http://schemas.microsoft.com/sharepoint/v3" xmlns:ns2="1cc04343-ae7c-4401-9739-4df771a9c426" xmlns:ns3="5cfae51a-0ee6-42ad-a645-30f8daef72ec" targetNamespace="http://schemas.microsoft.com/office/2006/metadata/properties" ma:root="true" ma:fieldsID="3c644f9c40c7f9d67e7e269f57944081" ns1:_="" ns2:_="" ns3:_="">
    <xsd:import namespace="http://schemas.microsoft.com/sharepoint/v3"/>
    <xsd:import namespace="1cc04343-ae7c-4401-9739-4df771a9c426"/>
    <xsd:import namespace="5cfae51a-0ee6-42ad-a645-30f8daef72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Ajankohta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04343-ae7c-4401-9739-4df771a9c4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f72d644a-dbc7-4bb2-933a-7803cf2215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jankohta" ma:index="17" nillable="true" ma:displayName="Ajankohta" ma:format="DateOnly" ma:internalName="Ajankohta">
      <xsd:simpleType>
        <xsd:restriction base="dms:DateTim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e51a-0ee6-42ad-a645-30f8daef72e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da193d5-d105-4efe-92a9-205797a0e19a}" ma:internalName="TaxCatchAll" ma:showField="CatchAllData" ma:web="5cfae51a-0ee6-42ad-a645-30f8daef72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cfae51a-0ee6-42ad-a645-30f8daef72ec">
      <UserInfo>
        <DisplayName>Hämäläinen Ksenija</DisplayName>
        <AccountId>35</AccountId>
        <AccountType/>
      </UserInfo>
    </SharedWithUsers>
    <TaxCatchAll xmlns="5cfae51a-0ee6-42ad-a645-30f8daef72ec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1cc04343-ae7c-4401-9739-4df771a9c426">
      <Terms xmlns="http://schemas.microsoft.com/office/infopath/2007/PartnerControls"/>
    </lcf76f155ced4ddcb4097134ff3c332f>
    <Ajankohta xmlns="1cc04343-ae7c-4401-9739-4df771a9c4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E6AE54-BB2F-4DEE-A677-96064C1FA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cc04343-ae7c-4401-9739-4df771a9c426"/>
    <ds:schemaRef ds:uri="5cfae51a-0ee6-42ad-a645-30f8daef7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CE49F4-D053-4205-846D-D7C390CBB217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5cfae51a-0ee6-42ad-a645-30f8daef72ec"/>
    <ds:schemaRef ds:uri="1cc04343-ae7c-4401-9739-4df771a9c426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95D1C0-F263-4A6F-838E-C279DFE569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autoliitto_malli</Template>
  <TotalTime>179</TotalTime>
  <Words>595</Words>
  <Application>Microsoft Office PowerPoint</Application>
  <PresentationFormat>Laajakuva</PresentationFormat>
  <Paragraphs>84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Autoliitto</vt:lpstr>
      <vt:lpstr>Autoliitto Dark</vt:lpstr>
      <vt:lpstr>PowerPoint-esitys</vt:lpstr>
      <vt:lpstr>AJOTAITO </vt:lpstr>
      <vt:lpstr>AJOTAITO   KILPAILIJAN NÄKÖKULMASTA  Määritelmä</vt:lpstr>
      <vt:lpstr>Kilpailuluokat</vt:lpstr>
      <vt:lpstr>Hyväksytyt autot</vt:lpstr>
      <vt:lpstr>Hyvitys % auton pituuden mukaan</vt:lpstr>
      <vt:lpstr>Yleiset määräykset</vt:lpstr>
      <vt:lpstr>Yleiset määräykset</vt:lpstr>
      <vt:lpstr>Sijoitukset ja rangaistukset</vt:lpstr>
      <vt:lpstr>Ilmoittautuminen / ilmoittautuminen kilpailuihin</vt:lpstr>
      <vt:lpstr>PowerPoint-esitys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Saari Taina</dc:creator>
  <cp:lastModifiedBy>Kytäjä-Roimu Taina</cp:lastModifiedBy>
  <cp:revision>16</cp:revision>
  <cp:lastPrinted>2025-01-21T09:05:00Z</cp:lastPrinted>
  <dcterms:created xsi:type="dcterms:W3CDTF">2019-09-20T12:41:53Z</dcterms:created>
  <dcterms:modified xsi:type="dcterms:W3CDTF">2025-03-26T10:06:24Z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0x0101004473F5E3D7A93A4182F7385283683997</vt:lpwstr>
  </property>
  <property fmtid="{D5CDD505-2E9C-101B-9397-08002B2CF9AE}" pid="3" name="MSIP_Label_083d5e33-ee80-44fb-b54f-ec380621df60_Enabled">
    <vt:lpwstr>true</vt:lpwstr>
  </property>
  <property fmtid="{D5CDD505-2E9C-101B-9397-08002B2CF9AE}" pid="4" name="MSIP_Label_083d5e33-ee80-44fb-b54f-ec380621df60_SetDate">
    <vt:lpwstr>2023-02-15T09:34:42Z</vt:lpwstr>
  </property>
  <property fmtid="{D5CDD505-2E9C-101B-9397-08002B2CF9AE}" pid="5" name="MSIP_Label_083d5e33-ee80-44fb-b54f-ec380621df60_Method">
    <vt:lpwstr>Standard</vt:lpwstr>
  </property>
  <property fmtid="{D5CDD505-2E9C-101B-9397-08002B2CF9AE}" pid="6" name="MSIP_Label_083d5e33-ee80-44fb-b54f-ec380621df60_Name">
    <vt:lpwstr>Autoliitto Julkinen</vt:lpwstr>
  </property>
  <property fmtid="{D5CDD505-2E9C-101B-9397-08002B2CF9AE}" pid="7" name="MSIP_Label_083d5e33-ee80-44fb-b54f-ec380621df60_SiteId">
    <vt:lpwstr>f7a8bcbd-68c9-4539-a0fb-243fade6c6d5</vt:lpwstr>
  </property>
  <property fmtid="{D5CDD505-2E9C-101B-9397-08002B2CF9AE}" pid="8" name="MSIP_Label_083d5e33-ee80-44fb-b54f-ec380621df60_ActionId">
    <vt:lpwstr>65d1cb26-d231-42e9-b7f3-9e7e34193e0a</vt:lpwstr>
  </property>
  <property fmtid="{D5CDD505-2E9C-101B-9397-08002B2CF9AE}" pid="9" name="MSIP_Label_083d5e33-ee80-44fb-b54f-ec380621df60_ContentBits">
    <vt:lpwstr>0</vt:lpwstr>
  </property>
  <property fmtid="{D5CDD505-2E9C-101B-9397-08002B2CF9AE}" pid="10" name="MediaServiceImageTags">
    <vt:lpwstr/>
  </property>
</Properties>
</file>