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4"/>
  </p:notesMasterIdLst>
  <p:handoutMasterIdLst>
    <p:handoutMasterId r:id="rId15"/>
  </p:handoutMasterIdLst>
  <p:sldIdLst>
    <p:sldId id="258" r:id="rId6"/>
    <p:sldId id="256" r:id="rId7"/>
    <p:sldId id="261" r:id="rId8"/>
    <p:sldId id="287" r:id="rId9"/>
    <p:sldId id="286" r:id="rId10"/>
    <p:sldId id="288" r:id="rId11"/>
    <p:sldId id="289" r:id="rId12"/>
    <p:sldId id="28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83">
          <p15:clr>
            <a:srgbClr val="A4A3A4"/>
          </p15:clr>
        </p15:guide>
        <p15:guide id="8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  <p:guide orient="horz" pos="1752"/>
        <p:guide orient="horz" pos="3748"/>
        <p:guide orient="horz" pos="120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3D-6419-46A6-B2EB-AA323D79BB18}" type="datetimeFigureOut">
              <a:rPr lang="fi-FI" sz="800" smtClean="0"/>
              <a:t>10.4.2025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6617-AC6A-44C4-A12D-0B4D46AD992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853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5F893AC-E78A-45A9-8E8A-87523003F28F}" type="datetimeFigureOut">
              <a:rPr lang="en-GB" smtClean="0"/>
              <a:pPr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0684F2A-5974-4779-A58E-2D1531ADA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720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6741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2781299"/>
            <a:ext cx="4608512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787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10.4.2025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99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1551053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1041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10.4.2025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22779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10.4.2025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2877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812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966FE-4A40-4288-AB1B-1B80DB586FA6}" type="datetime1">
              <a:rPr lang="fi-FI" smtClean="0"/>
              <a:pPr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728B0-3D2C-4F99-9815-5EB029A10DC9}" type="datetime1">
              <a:rPr lang="fi-FI" smtClean="0"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512000" y="2579745"/>
            <a:ext cx="3168000" cy="1698510"/>
            <a:chOff x="10713600" y="334801"/>
            <a:chExt cx="1069200" cy="573247"/>
          </a:xfrm>
        </p:grpSpPr>
        <p:sp>
          <p:nvSpPr>
            <p:cNvPr id="2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44407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708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108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2595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903050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8017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4875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9093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74195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137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40126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5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529908"/>
      </p:ext>
    </p:extLst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46091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00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10.4.2025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54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86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564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10.4.2025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2258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10.4.2025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35092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4384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10.4.2025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8174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691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57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340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2188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10.4.2025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828792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10.4.2025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4812" y="332656"/>
            <a:ext cx="1069200" cy="573247"/>
            <a:chOff x="10713600" y="334801"/>
            <a:chExt cx="1069200" cy="573247"/>
          </a:xfrm>
        </p:grpSpPr>
        <p:sp>
          <p:nvSpPr>
            <p:cNvPr id="10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1D81FBC3-4BB2-C757-5201-0700EBA7397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65" y="6066421"/>
            <a:ext cx="1130048" cy="5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62" r:id="rId6"/>
    <p:sldLayoutId id="2147483663" r:id="rId7"/>
    <p:sldLayoutId id="2147483659" r:id="rId8"/>
    <p:sldLayoutId id="2147483657" r:id="rId9"/>
    <p:sldLayoutId id="2147483658" r:id="rId10"/>
    <p:sldLayoutId id="2147483686" r:id="rId11"/>
    <p:sldLayoutId id="2147483653" r:id="rId12"/>
    <p:sldLayoutId id="2147483661" r:id="rId13"/>
    <p:sldLayoutId id="2147483660" r:id="rId14"/>
    <p:sldLayoutId id="2147483665" r:id="rId15"/>
    <p:sldLayoutId id="2147483654" r:id="rId16"/>
    <p:sldLayoutId id="2147483655" r:id="rId17"/>
    <p:sldLayoutId id="2147483683" r:id="rId18"/>
    <p:sldLayoutId id="2147483664" r:id="rId19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10.4.2025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1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liitto.fi/toiminta/al-sport-autourheilu/autoslalom/" TargetMode="External"/><Relationship Id="rId2" Type="http://schemas.openxmlformats.org/officeDocument/2006/relationships/hyperlink" Target="https://www.autoliitto.fi/toiminta/al-sport-autourheilu/kilpailukalenteri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hyperlink" Target="https://www.autoliitto.fi/toiminta/al-sport-autourheil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liitto.fi/toiminta/al-sport-autourheilu/autoslalom/" TargetMode="External"/><Relationship Id="rId2" Type="http://schemas.openxmlformats.org/officeDocument/2006/relationships/hyperlink" Target="https://www.facebook.com/autoslalom.fin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juhalamberg.kuvat.fi/kuvat/Autoslalom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pPr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33436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Mukaan kilpailemaan!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0955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lajina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i-FI" dirty="0" err="1"/>
              <a:t>AutoSlalom</a:t>
            </a:r>
            <a:r>
              <a:rPr lang="fi-FI" dirty="0"/>
              <a:t> on ihanteellinen laji uusille kuljettajille, jotka haluavat kehittää ajotaitojaan ja oppia lisää auton käsittelyä.</a:t>
            </a:r>
          </a:p>
          <a:p>
            <a:pPr>
              <a:buNone/>
            </a:pPr>
            <a:r>
              <a:rPr lang="fi-FI" dirty="0"/>
              <a:t>Se on myös hyvä ja edullinen laji kokeneille, kilpailuhenkisille kuljettajille, jotka haluavat testata itseään ja autoaan tiukoilla radoilla.</a:t>
            </a:r>
          </a:p>
          <a:p>
            <a:pPr>
              <a:buNone/>
            </a:pPr>
            <a:r>
              <a:rPr lang="fi-FI" dirty="0"/>
              <a:t>Varustevaatimukset ovat minimaaliset: sinun tarvitsee vain tuoda itsesi ja autosi (katsastettu ja vakuutettu). Kypärä on pakollinen. Kypärän tulee olla vähintään hyväksytty moottoripyöräkypärä. Kilpailijan on käytettävä turvavyötä.</a:t>
            </a:r>
          </a:p>
          <a:p>
            <a:r>
              <a:rPr lang="fi-FI" dirty="0"/>
              <a:t>Radat ovat erilaisia joka kilpailussa. Tyypillinen rata on noin 1,5–2,5 km pitkä sisältäen 25–35 suunnanmuutosta ja radan ajaminen vie noin 150–250 adrenaliinin täyteistä sekuntia. Nopeudet pysyvät 30 ja 80 km/h välillä.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48547408-E54B-9843-AA55-B213441F83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167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Kilpailija valmiina lähtöön.</a:t>
            </a:r>
          </a:p>
        </p:txBody>
      </p:sp>
    </p:spTree>
    <p:extLst>
      <p:ext uri="{BB962C8B-B14F-4D97-AF65-F5344CB8AC3E}">
        <p14:creationId xmlns:p14="http://schemas.microsoft.com/office/powerpoint/2010/main" val="29199033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BC6BA-14CA-C5BB-D694-5B552520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Tietoa kilpailuista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9C577B-B7DF-DF87-F426-4D552A13A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401245" cy="3168651"/>
          </a:xfrm>
        </p:spPr>
        <p:txBody>
          <a:bodyPr/>
          <a:lstStyle/>
          <a:p>
            <a:r>
              <a:rPr lang="fi-FI" sz="1800" b="1" dirty="0"/>
              <a:t>Löydät AL Sportin kilpailukalenterista</a:t>
            </a:r>
          </a:p>
          <a:p>
            <a:r>
              <a:rPr lang="fi-FI" sz="1800" dirty="0">
                <a:hlinkClick r:id="rId2"/>
              </a:rPr>
              <a:t>https://www.autoliitto.fi/toiminta/al-sport-autourheilu/kilpailukalenteri/</a:t>
            </a:r>
            <a:r>
              <a:rPr lang="fi-FI" sz="1800" dirty="0"/>
              <a:t> </a:t>
            </a:r>
          </a:p>
          <a:p>
            <a:r>
              <a:rPr lang="fi-FI" sz="1800" b="1" dirty="0"/>
              <a:t>ja </a:t>
            </a:r>
            <a:r>
              <a:rPr lang="fi-FI" sz="1800" b="1" dirty="0" err="1"/>
              <a:t>AutoSlalomin</a:t>
            </a:r>
            <a:r>
              <a:rPr lang="fi-FI" sz="1800" b="1" dirty="0"/>
              <a:t> sivulta</a:t>
            </a:r>
          </a:p>
          <a:p>
            <a:r>
              <a:rPr lang="fi-FI" sz="1800" dirty="0">
                <a:hlinkClick r:id="rId3"/>
              </a:rPr>
              <a:t>https://www.autoliitto.fi/toiminta/al-sport-autourheilu/autoslalom/</a:t>
            </a:r>
            <a:r>
              <a:rPr lang="fi-FI" sz="1800" dirty="0"/>
              <a:t> </a:t>
            </a:r>
          </a:p>
          <a:p>
            <a:endParaRPr lang="fi-FI" sz="1800" dirty="0"/>
          </a:p>
          <a:p>
            <a:r>
              <a:rPr lang="fi-FI" sz="1800" b="1" dirty="0"/>
              <a:t>Muuta tarvittavaa tietoa löydät AL Sportin sivuilta </a:t>
            </a:r>
            <a:r>
              <a:rPr lang="fi-FI" sz="1800" dirty="0">
                <a:hlinkClick r:id="rId4"/>
              </a:rPr>
              <a:t>https://www.autoliitto.fi/toiminta/al-sport-autourheilu/</a:t>
            </a:r>
            <a:r>
              <a:rPr lang="fi-FI" sz="1800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26576A-53FB-BC12-55DD-E5B88324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9A2BBE-777E-FFA1-B2F7-E44BC5A7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ADB8F6-1C87-6019-715A-B5106FBE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4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817DDA8-80C1-A588-9937-18D34F267D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r="14783"/>
          <a:stretch>
            <a:fillRect/>
          </a:stretch>
        </p:blipFill>
        <p:spPr/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CDE23DE-B50C-8119-4D5F-2EBAB3257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Kilpailutoimisto</a:t>
            </a:r>
          </a:p>
        </p:txBody>
      </p:sp>
    </p:spTree>
    <p:extLst>
      <p:ext uri="{BB962C8B-B14F-4D97-AF65-F5344CB8AC3E}">
        <p14:creationId xmlns:p14="http://schemas.microsoft.com/office/powerpoint/2010/main" val="207417403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FF5D1-9621-DE0A-39D2-5CDC2FC1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osallistua kilpailuun?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445BC-97E6-9231-243E-246838260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Tarvitset kilpailulisenssin.</a:t>
            </a:r>
          </a:p>
          <a:p>
            <a:r>
              <a:rPr lang="fi-FI" dirty="0"/>
              <a:t>Lisenssi vuodeksi maksaa 40€. Sitä voi hakea AL-Sportilta, jos kuuluu Autoliiton osastoon, joka on </a:t>
            </a:r>
            <a:r>
              <a:rPr lang="fi-FI" dirty="0" err="1"/>
              <a:t>AKK:n</a:t>
            </a:r>
            <a:r>
              <a:rPr lang="fi-FI" dirty="0"/>
              <a:t> jäsenseura.</a:t>
            </a:r>
          </a:p>
          <a:p>
            <a:r>
              <a:rPr lang="fi-FI" dirty="0"/>
              <a:t>Jos kuulut johonkin muuhun </a:t>
            </a:r>
            <a:r>
              <a:rPr lang="fi-FI" dirty="0" err="1"/>
              <a:t>AKK:n</a:t>
            </a:r>
            <a:r>
              <a:rPr lang="fi-FI" dirty="0"/>
              <a:t> jäsenseuraan, niin silloin voit hakea lisenssiä </a:t>
            </a:r>
            <a:r>
              <a:rPr lang="fi-FI" dirty="0" err="1"/>
              <a:t>AKK:sta</a:t>
            </a:r>
            <a:r>
              <a:rPr lang="fi-FI" dirty="0"/>
              <a:t>.</a:t>
            </a:r>
          </a:p>
          <a:p>
            <a:r>
              <a:rPr lang="fi-FI" dirty="0"/>
              <a:t>Jos et kuulu mihinkään seuraan, tai tarkoituksena kisata vain satunnaisesti, voi tutustumislisenssin ostaa kilpailupaikalta 30€</a:t>
            </a:r>
          </a:p>
          <a:p>
            <a:r>
              <a:rPr lang="fi-FI" dirty="0"/>
              <a:t>Kun lisenssi asia on ratkaistu, sen jälkeen sopiva auto alle ja ilmoittautumaan kilpailuun.</a:t>
            </a:r>
          </a:p>
          <a:p>
            <a:r>
              <a:rPr lang="fi-FI" dirty="0"/>
              <a:t>Tiedot ilmoittautumisista löydät kilpailukalenterista.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00786A-CB39-5113-BA8E-F279E2FC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1B3282-A42F-AC0E-E6AE-87C0BCD9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C9125F-DB88-3C36-6D9A-FCDBBF8D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5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1C55A93-5A86-B033-7F94-EE4BEE54C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Täytä ilmoittautuminen</a:t>
            </a:r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68930185-5882-5369-3389-41369C8193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15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11491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C7D58-455A-BC0C-1D6D-E517CFFB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kilpailussa tarvitaan?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747B7F-9193-3DF4-EA84-208A3E563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600" b="1" dirty="0"/>
              <a:t>Auto</a:t>
            </a:r>
            <a:endParaRPr lang="fi-FI" sz="1600" dirty="0"/>
          </a:p>
          <a:p>
            <a:r>
              <a:rPr lang="fi-FI" sz="1600" dirty="0"/>
              <a:t>Voi olla oma tai lainattu. Jos auto on lainattu sinulla pitää olla kirjallinen lupa jotta voit käyttää sitä kilpailussa.</a:t>
            </a:r>
          </a:p>
          <a:p>
            <a:r>
              <a:rPr lang="fi-FI" sz="1600" dirty="0"/>
              <a:t>Samalla autolla voi ajaa kolme henkilöä.</a:t>
            </a:r>
          </a:p>
          <a:p>
            <a:endParaRPr lang="fi-FI" sz="1600" dirty="0"/>
          </a:p>
          <a:p>
            <a:r>
              <a:rPr lang="fi-FI" sz="1600" b="1" dirty="0"/>
              <a:t>Kypärä</a:t>
            </a:r>
            <a:endParaRPr lang="fi-FI" sz="1600" dirty="0"/>
          </a:p>
          <a:p>
            <a:r>
              <a:rPr lang="fi-FI" sz="1600" dirty="0"/>
              <a:t>Tulee olla vähintään hyväksytty moottoripyöräkypärä.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49A77B-330E-7CD5-3889-B83DA972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7E4B79-FFC6-2513-5227-118C1EA2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87DE11-0EAB-3095-9EF9-1054D312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6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FAD3C7D7-DCED-92C0-9F1F-59A9360709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1678"/>
          <a:stretch>
            <a:fillRect/>
          </a:stretch>
        </p:blipFill>
        <p:spPr/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95EFB8E1-CFFD-30EC-AE2C-D0E18DD388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1200" dirty="0"/>
              <a:t>Kilpailija, auto ja kypärä katsastuksessa. Lisä varusteet ajokengät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22598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C9360-5FBA-8936-2990-93C526E1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Sosiaalinen media ja nettisivut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BA14F-5045-E403-F771-331F45A53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600" dirty="0" err="1"/>
              <a:t>AutoSlalomilla</a:t>
            </a:r>
            <a:r>
              <a:rPr lang="fi-FI" sz="1600" dirty="0"/>
              <a:t> on omat </a:t>
            </a:r>
            <a:r>
              <a:rPr lang="fi-FI" sz="1600" b="1" dirty="0"/>
              <a:t>Facebook</a:t>
            </a:r>
            <a:r>
              <a:rPr lang="fi-FI" sz="1600" dirty="0"/>
              <a:t> sivut ja </a:t>
            </a:r>
            <a:r>
              <a:rPr lang="fi-FI" sz="1600" b="1" dirty="0"/>
              <a:t>WhatsApp</a:t>
            </a:r>
            <a:r>
              <a:rPr lang="fi-FI" sz="1600" dirty="0"/>
              <a:t> ryhmä. Näille tehdään päivityksiä kilpailuista, sekä muista ajankohtaisista asioista.</a:t>
            </a:r>
          </a:p>
          <a:p>
            <a:r>
              <a:rPr lang="fi-FI" sz="1600" dirty="0">
                <a:hlinkClick r:id="rId2"/>
              </a:rPr>
              <a:t>https://www.facebook.com/autoslalom.fin/</a:t>
            </a:r>
            <a:r>
              <a:rPr lang="fi-FI" sz="1600" dirty="0"/>
              <a:t> </a:t>
            </a:r>
          </a:p>
          <a:p>
            <a:endParaRPr lang="fi-FI" sz="1600" dirty="0"/>
          </a:p>
          <a:p>
            <a:r>
              <a:rPr lang="fi-FI" sz="1600" dirty="0" err="1"/>
              <a:t>AutoSlalom</a:t>
            </a:r>
            <a:r>
              <a:rPr lang="fi-FI" sz="1600" dirty="0"/>
              <a:t> lajin </a:t>
            </a:r>
            <a:r>
              <a:rPr lang="fi-FI" sz="1600" b="1" dirty="0"/>
              <a:t>nettisivut</a:t>
            </a:r>
            <a:r>
              <a:rPr lang="fi-FI" sz="1600" dirty="0"/>
              <a:t> löytyvät AL-Sport sivujen alta. Sieltä löytyy lajiin liittyvää tietoa sekä tulokset kilpailuista, sääntöjä unohtamatta.</a:t>
            </a:r>
          </a:p>
          <a:p>
            <a:r>
              <a:rPr lang="fi-FI" sz="1600" dirty="0">
                <a:hlinkClick r:id="rId3"/>
              </a:rPr>
              <a:t>https://www.autoliitto.fi/toiminta/al-sport-autourheilu/autoslalom/</a:t>
            </a:r>
            <a:r>
              <a:rPr lang="fi-FI" sz="1600" dirty="0"/>
              <a:t>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A4E61C-8753-2255-8A6D-5A19ECC3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A9C117-9887-92FF-A011-76207EF4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024118-B8CB-96C1-0C64-846F2F0E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7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378D56D5-E4D9-5A28-C039-3F06FDFFE3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b="12640"/>
          <a:stretch>
            <a:fillRect/>
          </a:stretch>
        </p:blipFill>
        <p:spPr/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26C8BF0-F6C6-14F2-EE00-992052180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1200" dirty="0"/>
              <a:t>Kuvia ja videoita löytyy osoitteesta:</a:t>
            </a:r>
          </a:p>
          <a:p>
            <a:r>
              <a:rPr lang="fi-FI" sz="1200" dirty="0"/>
              <a:t> </a:t>
            </a:r>
            <a:r>
              <a:rPr lang="fi-FI" sz="1200" dirty="0">
                <a:hlinkClick r:id="rId5"/>
              </a:rPr>
              <a:t>https://juhalamberg.kuvat.fi/kuvat/Autoslalom</a:t>
            </a:r>
            <a:r>
              <a:rPr lang="fi-FI" dirty="0">
                <a:hlinkClick r:id="rId5"/>
              </a:rPr>
              <a:t>/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97711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t>10.4.2025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821610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Autoliitto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CE4E15CE-2ACC-4F1D-A582-56FA5CB5CBA4}"/>
    </a:ext>
  </a:extLst>
</a:theme>
</file>

<file path=ppt/theme/theme2.xml><?xml version="1.0" encoding="utf-8"?>
<a:theme xmlns:a="http://schemas.openxmlformats.org/drawingml/2006/main" name="Autoliitto Dark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621EE57D-CCDD-4045-A93D-122DB3533036}"/>
    </a:ext>
  </a:extLst>
</a:theme>
</file>

<file path=ppt/theme/theme3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fae51a-0ee6-42ad-a645-30f8daef72ec">
      <UserInfo>
        <DisplayName>Hämäläinen Ksenija</DisplayName>
        <AccountId>35</AccountId>
        <AccountType/>
      </UserInfo>
    </SharedWithUsers>
    <TaxCatchAll xmlns="5cfae51a-0ee6-42ad-a645-30f8daef72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cc04343-ae7c-4401-9739-4df771a9c426">
      <Terms xmlns="http://schemas.microsoft.com/office/infopath/2007/PartnerControls"/>
    </lcf76f155ced4ddcb4097134ff3c332f>
    <Ajankohta xmlns="1cc04343-ae7c-4401-9739-4df771a9c4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73F5E3D7A93A4182F7385283683997" ma:contentTypeVersion="18" ma:contentTypeDescription="Luo uusi asiakirja." ma:contentTypeScope="" ma:versionID="58b8daa8f921e0650beacb8ed6594881">
  <xsd:schema xmlns:xsd="http://www.w3.org/2001/XMLSchema" xmlns:xs="http://www.w3.org/2001/XMLSchema" xmlns:p="http://schemas.microsoft.com/office/2006/metadata/properties" xmlns:ns1="http://schemas.microsoft.com/sharepoint/v3" xmlns:ns2="1cc04343-ae7c-4401-9739-4df771a9c426" xmlns:ns3="5cfae51a-0ee6-42ad-a645-30f8daef72ec" targetNamespace="http://schemas.microsoft.com/office/2006/metadata/properties" ma:root="true" ma:fieldsID="3c644f9c40c7f9d67e7e269f57944081" ns1:_="" ns2:_="" ns3:_="">
    <xsd:import namespace="http://schemas.microsoft.com/sharepoint/v3"/>
    <xsd:import namespace="1cc04343-ae7c-4401-9739-4df771a9c426"/>
    <xsd:import namespace="5cfae51a-0ee6-42ad-a645-30f8daef7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Ajankohta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4343-ae7c-4401-9739-4df771a9c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72d644a-dbc7-4bb2-933a-7803cf2215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jankohta" ma:index="17" nillable="true" ma:displayName="Ajankohta" ma:format="DateOnly" ma:internalName="Ajankohta">
      <xsd:simpleType>
        <xsd:restriction base="dms:DateTim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e51a-0ee6-42ad-a645-30f8daef7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193d5-d105-4efe-92a9-205797a0e19a}" ma:internalName="TaxCatchAll" ma:showField="CatchAllData" ma:web="5cfae51a-0ee6-42ad-a645-30f8daef7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5D1C0-F263-4A6F-838E-C279DFE569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E49F4-D053-4205-846D-D7C390CBB217}">
  <ds:schemaRefs>
    <ds:schemaRef ds:uri="http://schemas.microsoft.com/office/2006/metadata/properties"/>
    <ds:schemaRef ds:uri="http://schemas.microsoft.com/office/infopath/2007/PartnerControls"/>
    <ds:schemaRef ds:uri="3557e8f5-56d6-4830-aeac-5338312b71e8"/>
    <ds:schemaRef ds:uri="5cfae51a-0ee6-42ad-a645-30f8daef72ec"/>
    <ds:schemaRef ds:uri="http://schemas.microsoft.com/sharepoint/v3"/>
    <ds:schemaRef ds:uri="1cc04343-ae7c-4401-9739-4df771a9c426"/>
  </ds:schemaRefs>
</ds:datastoreItem>
</file>

<file path=customXml/itemProps3.xml><?xml version="1.0" encoding="utf-8"?>
<ds:datastoreItem xmlns:ds="http://schemas.openxmlformats.org/officeDocument/2006/customXml" ds:itemID="{617F7285-5452-4FA3-A893-A11ED37A8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c04343-ae7c-4401-9739-4df771a9c426"/>
    <ds:schemaRef ds:uri="5cfae51a-0ee6-42ad-a645-30f8daef7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autoliitto_malli</Template>
  <TotalTime>126</TotalTime>
  <Words>446</Words>
  <Application>Microsoft Office PowerPoint</Application>
  <PresentationFormat>Laajakuva</PresentationFormat>
  <Paragraphs>62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Autoliitto</vt:lpstr>
      <vt:lpstr>Autoliitto Dark</vt:lpstr>
      <vt:lpstr>PowerPoint-esitys</vt:lpstr>
      <vt:lpstr>Mukaan kilpailemaan!</vt:lpstr>
      <vt:lpstr>AutoSlalom lajina</vt:lpstr>
      <vt:lpstr>Tietoa kilpailuista</vt:lpstr>
      <vt:lpstr>Kuinka osallistua kilpailuun?</vt:lpstr>
      <vt:lpstr>Mitä kilpailussa tarvitaan?</vt:lpstr>
      <vt:lpstr>Sosiaalinen media ja nettisivut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 Taina</dc:creator>
  <cp:lastModifiedBy>Kytäjä-Roimu Taina</cp:lastModifiedBy>
  <cp:revision>6</cp:revision>
  <dcterms:created xsi:type="dcterms:W3CDTF">2019-09-20T12:41:53Z</dcterms:created>
  <dcterms:modified xsi:type="dcterms:W3CDTF">2025-04-10T06:33:28Z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0x0101004473F5E3D7A93A4182F7385283683997</vt:lpwstr>
  </property>
  <property fmtid="{D5CDD505-2E9C-101B-9397-08002B2CF9AE}" pid="3" name="MSIP_Label_083d5e33-ee80-44fb-b54f-ec380621df60_Enabled">
    <vt:lpwstr>true</vt:lpwstr>
  </property>
  <property fmtid="{D5CDD505-2E9C-101B-9397-08002B2CF9AE}" pid="4" name="MSIP_Label_083d5e33-ee80-44fb-b54f-ec380621df60_SetDate">
    <vt:lpwstr>2023-02-15T09:34:42Z</vt:lpwstr>
  </property>
  <property fmtid="{D5CDD505-2E9C-101B-9397-08002B2CF9AE}" pid="5" name="MSIP_Label_083d5e33-ee80-44fb-b54f-ec380621df60_Method">
    <vt:lpwstr>Standard</vt:lpwstr>
  </property>
  <property fmtid="{D5CDD505-2E9C-101B-9397-08002B2CF9AE}" pid="6" name="MSIP_Label_083d5e33-ee80-44fb-b54f-ec380621df60_Name">
    <vt:lpwstr>Autoliitto Julkinen</vt:lpwstr>
  </property>
  <property fmtid="{D5CDD505-2E9C-101B-9397-08002B2CF9AE}" pid="7" name="MSIP_Label_083d5e33-ee80-44fb-b54f-ec380621df60_SiteId">
    <vt:lpwstr>f7a8bcbd-68c9-4539-a0fb-243fade6c6d5</vt:lpwstr>
  </property>
  <property fmtid="{D5CDD505-2E9C-101B-9397-08002B2CF9AE}" pid="8" name="MSIP_Label_083d5e33-ee80-44fb-b54f-ec380621df60_ActionId">
    <vt:lpwstr>65d1cb26-d231-42e9-b7f3-9e7e34193e0a</vt:lpwstr>
  </property>
  <property fmtid="{D5CDD505-2E9C-101B-9397-08002B2CF9AE}" pid="9" name="MSIP_Label_083d5e33-ee80-44fb-b54f-ec380621df60_ContentBits">
    <vt:lpwstr>0</vt:lpwstr>
  </property>
  <property fmtid="{D5CDD505-2E9C-101B-9397-08002B2CF9AE}" pid="10" name="MediaServiceImageTags">
    <vt:lpwstr/>
  </property>
</Properties>
</file>