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6" r:id="rId5"/>
  </p:sldMasterIdLst>
  <p:notesMasterIdLst>
    <p:notesMasterId r:id="rId16"/>
  </p:notesMasterIdLst>
  <p:handoutMasterIdLst>
    <p:handoutMasterId r:id="rId17"/>
  </p:handoutMasterIdLst>
  <p:sldIdLst>
    <p:sldId id="256" r:id="rId6"/>
    <p:sldId id="257" r:id="rId7"/>
    <p:sldId id="286" r:id="rId8"/>
    <p:sldId id="288" r:id="rId9"/>
    <p:sldId id="289" r:id="rId10"/>
    <p:sldId id="290" r:id="rId11"/>
    <p:sldId id="291" r:id="rId12"/>
    <p:sldId id="292" r:id="rId13"/>
    <p:sldId id="287" r:id="rId14"/>
    <p:sldId id="269" r:id="rId15"/>
  </p:sldIdLst>
  <p:sldSz cx="12192000" cy="6858000"/>
  <p:notesSz cx="6797675" cy="987425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752">
          <p15:clr>
            <a:srgbClr val="A4A3A4"/>
          </p15:clr>
        </p15:guide>
        <p15:guide id="4" orient="horz" pos="3748">
          <p15:clr>
            <a:srgbClr val="A4A3A4"/>
          </p15:clr>
        </p15:guide>
        <p15:guide id="5" orient="horz" pos="1207">
          <p15:clr>
            <a:srgbClr val="A4A3A4"/>
          </p15:clr>
        </p15:guide>
        <p15:guide id="6" pos="483">
          <p15:clr>
            <a:srgbClr val="A4A3A4"/>
          </p15:clr>
        </p15:guide>
        <p15:guide id="8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9F9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4645" autoAdjust="0"/>
  </p:normalViewPr>
  <p:slideViewPr>
    <p:cSldViewPr showGuides="1">
      <p:cViewPr varScale="1">
        <p:scale>
          <a:sx n="70" d="100"/>
          <a:sy n="70" d="100"/>
        </p:scale>
        <p:origin x="344" y="52"/>
      </p:cViewPr>
      <p:guideLst>
        <p:guide orient="horz" pos="2160"/>
        <p:guide pos="3840"/>
        <p:guide orient="horz" pos="1752"/>
        <p:guide orient="horz" pos="3748"/>
        <p:guide orient="horz" pos="1207"/>
        <p:guide pos="483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-3696" y="-96"/>
      </p:cViewPr>
      <p:guideLst>
        <p:guide orient="horz" pos="2880"/>
        <p:guide pos="2160"/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täjä-Roimu Taina" userId="e3f3e2e3-b190-4b87-b246-710ff567717b" providerId="ADAL" clId="{5B1D3C3C-BED3-4FD6-9131-FAFCBDDE2F41}"/>
    <pc:docChg chg="modSld">
      <pc:chgData name="Kytäjä-Roimu Taina" userId="e3f3e2e3-b190-4b87-b246-710ff567717b" providerId="ADAL" clId="{5B1D3C3C-BED3-4FD6-9131-FAFCBDDE2F41}" dt="2025-03-11T16:41:10.697" v="60" actId="5793"/>
      <pc:docMkLst>
        <pc:docMk/>
      </pc:docMkLst>
      <pc:sldChg chg="modSp mod">
        <pc:chgData name="Kytäjä-Roimu Taina" userId="e3f3e2e3-b190-4b87-b246-710ff567717b" providerId="ADAL" clId="{5B1D3C3C-BED3-4FD6-9131-FAFCBDDE2F41}" dt="2025-03-11T16:29:07.331" v="29" actId="20577"/>
        <pc:sldMkLst>
          <pc:docMk/>
          <pc:sldMk cId="1462798577" sldId="257"/>
        </pc:sldMkLst>
        <pc:spChg chg="mod">
          <ac:chgData name="Kytäjä-Roimu Taina" userId="e3f3e2e3-b190-4b87-b246-710ff567717b" providerId="ADAL" clId="{5B1D3C3C-BED3-4FD6-9131-FAFCBDDE2F41}" dt="2025-03-11T16:29:07.331" v="29" actId="20577"/>
          <ac:spMkLst>
            <pc:docMk/>
            <pc:sldMk cId="1462798577" sldId="257"/>
            <ac:spMk id="8" creationId="{00000000-0000-0000-0000-000000000000}"/>
          </ac:spMkLst>
        </pc:spChg>
      </pc:sldChg>
      <pc:sldChg chg="modSp mod">
        <pc:chgData name="Kytäjä-Roimu Taina" userId="e3f3e2e3-b190-4b87-b246-710ff567717b" providerId="ADAL" clId="{5B1D3C3C-BED3-4FD6-9131-FAFCBDDE2F41}" dt="2025-03-11T16:39:33.787" v="59" actId="20577"/>
        <pc:sldMkLst>
          <pc:docMk/>
          <pc:sldMk cId="1901740265" sldId="287"/>
        </pc:sldMkLst>
        <pc:spChg chg="mod">
          <ac:chgData name="Kytäjä-Roimu Taina" userId="e3f3e2e3-b190-4b87-b246-710ff567717b" providerId="ADAL" clId="{5B1D3C3C-BED3-4FD6-9131-FAFCBDDE2F41}" dt="2025-03-11T16:39:33.787" v="59" actId="20577"/>
          <ac:spMkLst>
            <pc:docMk/>
            <pc:sldMk cId="1901740265" sldId="287"/>
            <ac:spMk id="2" creationId="{00000000-0000-0000-0000-000000000000}"/>
          </ac:spMkLst>
        </pc:spChg>
        <pc:spChg chg="mod">
          <ac:chgData name="Kytäjä-Roimu Taina" userId="e3f3e2e3-b190-4b87-b246-710ff567717b" providerId="ADAL" clId="{5B1D3C3C-BED3-4FD6-9131-FAFCBDDE2F41}" dt="2025-03-11T16:38:39.011" v="56" actId="20577"/>
          <ac:spMkLst>
            <pc:docMk/>
            <pc:sldMk cId="1901740265" sldId="287"/>
            <ac:spMk id="3" creationId="{00000000-0000-0000-0000-000000000000}"/>
          </ac:spMkLst>
        </pc:spChg>
      </pc:sldChg>
      <pc:sldChg chg="modSp mod">
        <pc:chgData name="Kytäjä-Roimu Taina" userId="e3f3e2e3-b190-4b87-b246-710ff567717b" providerId="ADAL" clId="{5B1D3C3C-BED3-4FD6-9131-FAFCBDDE2F41}" dt="2025-03-11T16:41:10.697" v="60" actId="5793"/>
        <pc:sldMkLst>
          <pc:docMk/>
          <pc:sldMk cId="732838157" sldId="288"/>
        </pc:sldMkLst>
        <pc:spChg chg="mod">
          <ac:chgData name="Kytäjä-Roimu Taina" userId="e3f3e2e3-b190-4b87-b246-710ff567717b" providerId="ADAL" clId="{5B1D3C3C-BED3-4FD6-9131-FAFCBDDE2F41}" dt="2025-03-11T16:41:10.697" v="60" actId="5793"/>
          <ac:spMkLst>
            <pc:docMk/>
            <pc:sldMk cId="732838157" sldId="288"/>
            <ac:spMk id="3" creationId="{00000000-0000-0000-0000-000000000000}"/>
          </ac:spMkLst>
        </pc:spChg>
      </pc:sldChg>
      <pc:sldChg chg="modSp mod">
        <pc:chgData name="Kytäjä-Roimu Taina" userId="e3f3e2e3-b190-4b87-b246-710ff567717b" providerId="ADAL" clId="{5B1D3C3C-BED3-4FD6-9131-FAFCBDDE2F41}" dt="2025-03-11T16:35:49.535" v="44" actId="1076"/>
        <pc:sldMkLst>
          <pc:docMk/>
          <pc:sldMk cId="1689111923" sldId="291"/>
        </pc:sldMkLst>
        <pc:spChg chg="mod">
          <ac:chgData name="Kytäjä-Roimu Taina" userId="e3f3e2e3-b190-4b87-b246-710ff567717b" providerId="ADAL" clId="{5B1D3C3C-BED3-4FD6-9131-FAFCBDDE2F41}" dt="2025-03-11T16:35:49.535" v="44" actId="1076"/>
          <ac:spMkLst>
            <pc:docMk/>
            <pc:sldMk cId="1689111923" sldId="291"/>
            <ac:spMk id="3" creationId="{00000000-0000-0000-0000-000000000000}"/>
          </ac:spMkLst>
        </pc:spChg>
      </pc:sldChg>
      <pc:sldChg chg="modSp mod">
        <pc:chgData name="Kytäjä-Roimu Taina" userId="e3f3e2e3-b190-4b87-b246-710ff567717b" providerId="ADAL" clId="{5B1D3C3C-BED3-4FD6-9131-FAFCBDDE2F41}" dt="2025-03-11T16:37:39.625" v="48" actId="20577"/>
        <pc:sldMkLst>
          <pc:docMk/>
          <pc:sldMk cId="2858105190" sldId="292"/>
        </pc:sldMkLst>
        <pc:spChg chg="mod">
          <ac:chgData name="Kytäjä-Roimu Taina" userId="e3f3e2e3-b190-4b87-b246-710ff567717b" providerId="ADAL" clId="{5B1D3C3C-BED3-4FD6-9131-FAFCBDDE2F41}" dt="2025-03-11T16:37:39.625" v="48" actId="20577"/>
          <ac:spMkLst>
            <pc:docMk/>
            <pc:sldMk cId="2858105190" sldId="29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F463D-6419-46A6-B2EB-AA323D79BB18}" type="datetimeFigureOut">
              <a:rPr lang="fi-FI" sz="800" smtClean="0"/>
              <a:t>11.3.2025</a:t>
            </a:fld>
            <a:endParaRPr lang="fi-FI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D6617-AC6A-44C4-A12D-0B4D46AD9928}" type="slidenum">
              <a:rPr lang="fi-FI" sz="800" smtClean="0"/>
              <a:t>‹#›</a:t>
            </a:fld>
            <a:endParaRPr lang="fi-FI" sz="800"/>
          </a:p>
        </p:txBody>
      </p:sp>
    </p:spTree>
    <p:extLst>
      <p:ext uri="{BB962C8B-B14F-4D97-AF65-F5344CB8AC3E}">
        <p14:creationId xmlns:p14="http://schemas.microsoft.com/office/powerpoint/2010/main" val="148538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25F893AC-E78A-45A9-8E8A-87523003F28F}" type="datetimeFigureOut">
              <a:rPr lang="en-GB" smtClean="0"/>
              <a:pPr/>
              <a:t>11/03/2025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D0684F2A-5974-4779-A58E-2D1531ADA69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20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762" y="1196752"/>
            <a:ext cx="10658476" cy="2304256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763" y="3573016"/>
            <a:ext cx="10658475" cy="165618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8C65-4C85-4E09-8519-359973741679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8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1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64272049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9FBD-08D2-4484-8FDE-5C7341327796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6311900" y="1700213"/>
            <a:ext cx="5113338" cy="4249737"/>
          </a:xfrm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kaavio napsauttamalla kuvaketta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067410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4" y="2781299"/>
            <a:ext cx="4608512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116-449A-43E3-B019-AC13955E9E5F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4"/>
          </p:nvPr>
        </p:nvSpPr>
        <p:spPr>
          <a:xfrm>
            <a:off x="5807960" y="2781300"/>
            <a:ext cx="5617278" cy="3168649"/>
          </a:xfrm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medialeike napsauttamalla kuvaketta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778793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764" y="2781300"/>
            <a:ext cx="5113336" cy="647699"/>
          </a:xfrm>
        </p:spPr>
        <p:txBody>
          <a:bodyPr anchor="t" anchorCtr="0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6764" y="3429000"/>
            <a:ext cx="5113336" cy="25209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1900" y="2781300"/>
            <a:ext cx="5113338" cy="647699"/>
          </a:xfrm>
        </p:spPr>
        <p:txBody>
          <a:bodyPr anchor="t" anchorCtr="0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1900" y="3429000"/>
            <a:ext cx="5113338" cy="25209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CE4-D5B2-4422-A046-483EE7F049C9}" type="datetime1">
              <a:rPr lang="fi-FI" smtClean="0"/>
              <a:t>11.3.2025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28990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56818-D190-41C2-B28F-353C3E00319A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44072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959129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6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8472264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8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9984432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9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6959129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0" name="Picture Placeholder 11"/>
          <p:cNvSpPr>
            <a:spLocks noGrp="1"/>
          </p:cNvSpPr>
          <p:nvPr>
            <p:ph type="pic" sz="quarter" idx="20"/>
          </p:nvPr>
        </p:nvSpPr>
        <p:spPr>
          <a:xfrm>
            <a:off x="8472264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1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9984432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3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6959129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4" name="Picture Placeholder 11"/>
          <p:cNvSpPr>
            <a:spLocks noGrp="1"/>
          </p:cNvSpPr>
          <p:nvPr>
            <p:ph type="pic" sz="quarter" idx="23"/>
          </p:nvPr>
        </p:nvSpPr>
        <p:spPr>
          <a:xfrm>
            <a:off x="8472264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5" name="Picture Placeholder 11"/>
          <p:cNvSpPr>
            <a:spLocks noGrp="1"/>
          </p:cNvSpPr>
          <p:nvPr>
            <p:ph type="pic" sz="quarter" idx="24"/>
          </p:nvPr>
        </p:nvSpPr>
        <p:spPr>
          <a:xfrm>
            <a:off x="9984432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25"/>
          </p:nvPr>
        </p:nvSpPr>
        <p:spPr>
          <a:xfrm>
            <a:off x="8256240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9768408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6744072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28"/>
          </p:nvPr>
        </p:nvSpPr>
        <p:spPr>
          <a:xfrm>
            <a:off x="8256240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29"/>
          </p:nvPr>
        </p:nvSpPr>
        <p:spPr>
          <a:xfrm>
            <a:off x="9768408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31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6744072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32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8256240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33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9768408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</p:spTree>
    <p:extLst>
      <p:ext uri="{BB962C8B-B14F-4D97-AF65-F5344CB8AC3E}">
        <p14:creationId xmlns:p14="http://schemas.microsoft.com/office/powerpoint/2010/main" val="2815510532"/>
      </p:ext>
    </p:extLst>
  </p:cSld>
  <p:clrMapOvr>
    <a:masterClrMapping/>
  </p:clrMapOvr>
  <p:transition spd="slow">
    <p:pu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7E4-B08E-4AD7-9AA0-2D289C8F0D7B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44072" y="3860800"/>
            <a:ext cx="2088232" cy="208915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887840" y="1987873"/>
            <a:ext cx="1801168" cy="1801168"/>
          </a:xfrm>
          <a:prstGeom prst="ellipse">
            <a:avLst/>
          </a:prstGeom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9480376" y="1987873"/>
            <a:ext cx="1801168" cy="1801168"/>
          </a:xfrm>
          <a:prstGeom prst="ellipse">
            <a:avLst/>
          </a:prstGeom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337006" y="3860800"/>
            <a:ext cx="2088232" cy="208915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22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4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5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7104186"/>
      </p:ext>
    </p:extLst>
  </p:cSld>
  <p:clrMapOvr>
    <a:masterClrMapping/>
  </p:clrMapOvr>
  <p:transition spd="slow">
    <p:pu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 userDrawn="1"/>
        </p:nvCxnSpPr>
        <p:spPr>
          <a:xfrm>
            <a:off x="766763" y="3212970"/>
            <a:ext cx="10081897" cy="0"/>
          </a:xfrm>
          <a:prstGeom prst="straightConnector1">
            <a:avLst/>
          </a:prstGeom>
          <a:ln w="76200">
            <a:solidFill>
              <a:schemeClr val="accent2"/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94C8-8F1B-4D2C-8A5A-559195713C44}" type="datetime1">
              <a:rPr lang="fi-FI" smtClean="0"/>
              <a:t>11.3.2025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 Placeholder 9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2207460" y="2564880"/>
            <a:ext cx="1296180" cy="1296180"/>
          </a:xfrm>
          <a:prstGeom prst="ellipse">
            <a:avLst/>
          </a:prstGeom>
          <a:solidFill>
            <a:schemeClr val="accent5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184741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18" name="Text Placeholder 9"/>
          <p:cNvSpPr>
            <a:spLocks noGrp="1" noChangeAspect="1"/>
          </p:cNvSpPr>
          <p:nvPr>
            <p:ph type="body" sz="quarter" idx="28" hasCustomPrompt="1"/>
          </p:nvPr>
        </p:nvSpPr>
        <p:spPr>
          <a:xfrm>
            <a:off x="4943840" y="2564880"/>
            <a:ext cx="1296180" cy="129618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9" name="Text Placeholder 9"/>
          <p:cNvSpPr>
            <a:spLocks noGrp="1" noChangeAspect="1"/>
          </p:cNvSpPr>
          <p:nvPr>
            <p:ph type="body" sz="quarter" idx="29" hasCustomPrompt="1"/>
          </p:nvPr>
        </p:nvSpPr>
        <p:spPr>
          <a:xfrm>
            <a:off x="7752230" y="2564880"/>
            <a:ext cx="1296180" cy="129618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458379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739218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GB" dirty="0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23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6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257227791"/>
      </p:ext>
    </p:extLst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1DDA-D4C1-4FCB-B168-454F59D1B899}" type="datetime1">
              <a:rPr lang="fi-FI" smtClean="0"/>
              <a:t>11.3.2025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2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613287724"/>
      </p:ext>
    </p:extLst>
  </p:cSld>
  <p:clrMapOvr>
    <a:masterClrMapping/>
  </p:clrMapOvr>
  <p:transition spd="slow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66FE-4A40-4288-AB1B-1B80DB586FA6}" type="datetime1">
              <a:rPr lang="fi-FI" smtClean="0"/>
              <a:t>11.3.2025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1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569608128"/>
      </p:ext>
    </p:extLst>
  </p:cSld>
  <p:clrMapOvr>
    <a:masterClrMapping/>
  </p:clrMapOvr>
  <p:transition spd="slow"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0F966FE-4A40-4288-AB1B-1B80DB586FA6}" type="datetime1">
              <a:rPr lang="fi-FI" smtClean="0"/>
              <a:pPr/>
              <a:t>11.3.2025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Esityksen /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1999" cy="6858000"/>
          </a:xfrm>
          <a:solidFill>
            <a:schemeClr val="bg2"/>
          </a:solidFill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medialeike napsauttamalla kuvaketta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870146"/>
      </p:ext>
    </p:extLst>
  </p:cSld>
  <p:clrMapOvr>
    <a:masterClrMapping/>
  </p:clrMapOvr>
  <p:transition spd="slow"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28728B0-3D2C-4F99-9815-5EB029A10DC9}" type="datetime1">
              <a:rPr lang="fi-FI" smtClean="0"/>
              <a:t>11.3.2025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Esityksen /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4512000" y="2579745"/>
            <a:ext cx="3168000" cy="1698510"/>
            <a:chOff x="10713600" y="334801"/>
            <a:chExt cx="1069200" cy="573247"/>
          </a:xfrm>
        </p:grpSpPr>
        <p:sp>
          <p:nvSpPr>
            <p:cNvPr id="21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3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4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765444077"/>
      </p:ext>
    </p:extLst>
  </p:cSld>
  <p:clrMapOvr>
    <a:masterClrMapping/>
  </p:clrMapOvr>
  <p:transition spd="slow"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387089"/>
      </p:ext>
    </p:extLst>
  </p:cSld>
  <p:clrMapOvr>
    <a:masterClrMapping/>
  </p:clrMapOvr>
  <p:transition spd="slow"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762" y="1196752"/>
            <a:ext cx="10658476" cy="2304256"/>
          </a:xfrm>
        </p:spPr>
        <p:txBody>
          <a:bodyPr anchor="b"/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763" y="3573016"/>
            <a:ext cx="10658475" cy="165618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88C65-4C85-4E09-8519-359973741679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8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1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101108190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5259580"/>
      </p:ext>
    </p:extLst>
  </p:cSld>
  <p:clrMapOvr>
    <a:masterClrMapping/>
  </p:clrMapOvr>
  <p:transition spd="slow"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762" y="1196752"/>
            <a:ext cx="10658476" cy="2304256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763" y="3573016"/>
            <a:ext cx="10658475" cy="165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D7CC-E88B-4AE5-AFF0-1280DE5FBA37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0714657" y="333375"/>
            <a:ext cx="1069975" cy="574675"/>
            <a:chOff x="8832850" y="333375"/>
            <a:chExt cx="1069975" cy="574675"/>
          </a:xfrm>
        </p:grpSpPr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8883650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rgbClr val="3E3E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8943975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auto">
            <a:xfrm>
              <a:off x="8948738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rgbClr val="F4D1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8832850" y="333375"/>
              <a:ext cx="1069975" cy="574675"/>
            </a:xfrm>
            <a:custGeom>
              <a:avLst/>
              <a:gdLst>
                <a:gd name="T0" fmla="*/ 2213 w 7412"/>
                <a:gd name="T1" fmla="*/ 0 h 3977"/>
                <a:gd name="T2" fmla="*/ 621 w 7412"/>
                <a:gd name="T3" fmla="*/ 8 h 3977"/>
                <a:gd name="T4" fmla="*/ 470 w 7412"/>
                <a:gd name="T5" fmla="*/ 44 h 3977"/>
                <a:gd name="T6" fmla="*/ 322 w 7412"/>
                <a:gd name="T7" fmla="*/ 114 h 3977"/>
                <a:gd name="T8" fmla="*/ 225 w 7412"/>
                <a:gd name="T9" fmla="*/ 184 h 3977"/>
                <a:gd name="T10" fmla="*/ 140 w 7412"/>
                <a:gd name="T11" fmla="*/ 275 h 3977"/>
                <a:gd name="T12" fmla="*/ 72 w 7412"/>
                <a:gd name="T13" fmla="*/ 385 h 3977"/>
                <a:gd name="T14" fmla="*/ 24 w 7412"/>
                <a:gd name="T15" fmla="*/ 518 h 3977"/>
                <a:gd name="T16" fmla="*/ 1 w 7412"/>
                <a:gd name="T17" fmla="*/ 673 h 3977"/>
                <a:gd name="T18" fmla="*/ 1 w 7412"/>
                <a:gd name="T19" fmla="*/ 3285 h 3977"/>
                <a:gd name="T20" fmla="*/ 21 w 7412"/>
                <a:gd name="T21" fmla="*/ 3431 h 3977"/>
                <a:gd name="T22" fmla="*/ 74 w 7412"/>
                <a:gd name="T23" fmla="*/ 3582 h 3977"/>
                <a:gd name="T24" fmla="*/ 141 w 7412"/>
                <a:gd name="T25" fmla="*/ 3698 h 3977"/>
                <a:gd name="T26" fmla="*/ 220 w 7412"/>
                <a:gd name="T27" fmla="*/ 3790 h 3977"/>
                <a:gd name="T28" fmla="*/ 319 w 7412"/>
                <a:gd name="T29" fmla="*/ 3869 h 3977"/>
                <a:gd name="T30" fmla="*/ 439 w 7412"/>
                <a:gd name="T31" fmla="*/ 3929 h 3977"/>
                <a:gd name="T32" fmla="*/ 581 w 7412"/>
                <a:gd name="T33" fmla="*/ 3966 h 3977"/>
                <a:gd name="T34" fmla="*/ 1466 w 7412"/>
                <a:gd name="T35" fmla="*/ 3977 h 3977"/>
                <a:gd name="T36" fmla="*/ 6692 w 7412"/>
                <a:gd name="T37" fmla="*/ 3977 h 3977"/>
                <a:gd name="T38" fmla="*/ 6836 w 7412"/>
                <a:gd name="T39" fmla="*/ 3962 h 3977"/>
                <a:gd name="T40" fmla="*/ 6988 w 7412"/>
                <a:gd name="T41" fmla="*/ 3917 h 3977"/>
                <a:gd name="T42" fmla="*/ 7119 w 7412"/>
                <a:gd name="T43" fmla="*/ 3845 h 3977"/>
                <a:gd name="T44" fmla="*/ 7213 w 7412"/>
                <a:gd name="T45" fmla="*/ 3770 h 3977"/>
                <a:gd name="T46" fmla="*/ 7293 w 7412"/>
                <a:gd name="T47" fmla="*/ 3674 h 3977"/>
                <a:gd name="T48" fmla="*/ 7356 w 7412"/>
                <a:gd name="T49" fmla="*/ 3557 h 3977"/>
                <a:gd name="T50" fmla="*/ 7397 w 7412"/>
                <a:gd name="T51" fmla="*/ 3418 h 3977"/>
                <a:gd name="T52" fmla="*/ 7412 w 7412"/>
                <a:gd name="T53" fmla="*/ 3257 h 3977"/>
                <a:gd name="T54" fmla="*/ 7410 w 7412"/>
                <a:gd name="T55" fmla="*/ 665 h 3977"/>
                <a:gd name="T56" fmla="*/ 7378 w 7412"/>
                <a:gd name="T57" fmla="*/ 501 h 3977"/>
                <a:gd name="T58" fmla="*/ 7324 w 7412"/>
                <a:gd name="T59" fmla="*/ 365 h 3977"/>
                <a:gd name="T60" fmla="*/ 7250 w 7412"/>
                <a:gd name="T61" fmla="*/ 253 h 3977"/>
                <a:gd name="T62" fmla="*/ 7166 w 7412"/>
                <a:gd name="T63" fmla="*/ 163 h 3977"/>
                <a:gd name="T64" fmla="*/ 7062 w 7412"/>
                <a:gd name="T65" fmla="*/ 91 h 3977"/>
                <a:gd name="T66" fmla="*/ 6935 w 7412"/>
                <a:gd name="T67" fmla="*/ 36 h 3977"/>
                <a:gd name="T68" fmla="*/ 6787 w 7412"/>
                <a:gd name="T69" fmla="*/ 6 h 3977"/>
                <a:gd name="T70" fmla="*/ 664 w 7412"/>
                <a:gd name="T71" fmla="*/ 3628 h 3977"/>
                <a:gd name="T72" fmla="*/ 545 w 7412"/>
                <a:gd name="T73" fmla="*/ 3598 h 3977"/>
                <a:gd name="T74" fmla="*/ 463 w 7412"/>
                <a:gd name="T75" fmla="*/ 3543 h 3977"/>
                <a:gd name="T76" fmla="*/ 407 w 7412"/>
                <a:gd name="T77" fmla="*/ 3472 h 3977"/>
                <a:gd name="T78" fmla="*/ 362 w 7412"/>
                <a:gd name="T79" fmla="*/ 3353 h 3977"/>
                <a:gd name="T80" fmla="*/ 347 w 7412"/>
                <a:gd name="T81" fmla="*/ 2623 h 3977"/>
                <a:gd name="T82" fmla="*/ 352 w 7412"/>
                <a:gd name="T83" fmla="*/ 639 h 3977"/>
                <a:gd name="T84" fmla="*/ 393 w 7412"/>
                <a:gd name="T85" fmla="*/ 516 h 3977"/>
                <a:gd name="T86" fmla="*/ 441 w 7412"/>
                <a:gd name="T87" fmla="*/ 456 h 3977"/>
                <a:gd name="T88" fmla="*/ 516 w 7412"/>
                <a:gd name="T89" fmla="*/ 402 h 3977"/>
                <a:gd name="T90" fmla="*/ 655 w 7412"/>
                <a:gd name="T91" fmla="*/ 356 h 3977"/>
                <a:gd name="T92" fmla="*/ 2213 w 7412"/>
                <a:gd name="T93" fmla="*/ 348 h 3977"/>
                <a:gd name="T94" fmla="*/ 6721 w 7412"/>
                <a:gd name="T95" fmla="*/ 349 h 3977"/>
                <a:gd name="T96" fmla="*/ 6846 w 7412"/>
                <a:gd name="T97" fmla="*/ 371 h 3977"/>
                <a:gd name="T98" fmla="*/ 6942 w 7412"/>
                <a:gd name="T99" fmla="*/ 426 h 3977"/>
                <a:gd name="T100" fmla="*/ 7000 w 7412"/>
                <a:gd name="T101" fmla="*/ 496 h 3977"/>
                <a:gd name="T102" fmla="*/ 7047 w 7412"/>
                <a:gd name="T103" fmla="*/ 607 h 3977"/>
                <a:gd name="T104" fmla="*/ 7065 w 7412"/>
                <a:gd name="T105" fmla="*/ 721 h 3977"/>
                <a:gd name="T106" fmla="*/ 7062 w 7412"/>
                <a:gd name="T107" fmla="*/ 3327 h 3977"/>
                <a:gd name="T108" fmla="*/ 7024 w 7412"/>
                <a:gd name="T109" fmla="*/ 3452 h 3977"/>
                <a:gd name="T110" fmla="*/ 6979 w 7412"/>
                <a:gd name="T111" fmla="*/ 3514 h 3977"/>
                <a:gd name="T112" fmla="*/ 6907 w 7412"/>
                <a:gd name="T113" fmla="*/ 3570 h 3977"/>
                <a:gd name="T114" fmla="*/ 6791 w 7412"/>
                <a:gd name="T115" fmla="*/ 3615 h 3977"/>
                <a:gd name="T116" fmla="*/ 6691 w 7412"/>
                <a:gd name="T117" fmla="*/ 3630 h 3977"/>
                <a:gd name="T118" fmla="*/ 1466 w 7412"/>
                <a:gd name="T119" fmla="*/ 3630 h 3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412" h="3977">
                  <a:moveTo>
                    <a:pt x="6692" y="0"/>
                  </a:moveTo>
                  <a:lnTo>
                    <a:pt x="5946" y="0"/>
                  </a:lnTo>
                  <a:lnTo>
                    <a:pt x="5199" y="0"/>
                  </a:lnTo>
                  <a:lnTo>
                    <a:pt x="4452" y="0"/>
                  </a:lnTo>
                  <a:lnTo>
                    <a:pt x="3706" y="0"/>
                  </a:lnTo>
                  <a:lnTo>
                    <a:pt x="2959" y="0"/>
                  </a:lnTo>
                  <a:lnTo>
                    <a:pt x="2213" y="0"/>
                  </a:lnTo>
                  <a:lnTo>
                    <a:pt x="1466" y="0"/>
                  </a:lnTo>
                  <a:lnTo>
                    <a:pt x="721" y="0"/>
                  </a:lnTo>
                  <a:lnTo>
                    <a:pt x="692" y="1"/>
                  </a:lnTo>
                  <a:lnTo>
                    <a:pt x="678" y="2"/>
                  </a:lnTo>
                  <a:lnTo>
                    <a:pt x="665" y="3"/>
                  </a:lnTo>
                  <a:lnTo>
                    <a:pt x="635" y="6"/>
                  </a:lnTo>
                  <a:lnTo>
                    <a:pt x="621" y="8"/>
                  </a:lnTo>
                  <a:lnTo>
                    <a:pt x="606" y="10"/>
                  </a:lnTo>
                  <a:lnTo>
                    <a:pt x="576" y="15"/>
                  </a:lnTo>
                  <a:lnTo>
                    <a:pt x="546" y="22"/>
                  </a:lnTo>
                  <a:lnTo>
                    <a:pt x="515" y="30"/>
                  </a:lnTo>
                  <a:lnTo>
                    <a:pt x="501" y="34"/>
                  </a:lnTo>
                  <a:lnTo>
                    <a:pt x="486" y="39"/>
                  </a:lnTo>
                  <a:lnTo>
                    <a:pt x="470" y="44"/>
                  </a:lnTo>
                  <a:lnTo>
                    <a:pt x="455" y="50"/>
                  </a:lnTo>
                  <a:lnTo>
                    <a:pt x="425" y="61"/>
                  </a:lnTo>
                  <a:lnTo>
                    <a:pt x="394" y="75"/>
                  </a:lnTo>
                  <a:lnTo>
                    <a:pt x="380" y="81"/>
                  </a:lnTo>
                  <a:lnTo>
                    <a:pt x="365" y="90"/>
                  </a:lnTo>
                  <a:lnTo>
                    <a:pt x="336" y="105"/>
                  </a:lnTo>
                  <a:lnTo>
                    <a:pt x="322" y="114"/>
                  </a:lnTo>
                  <a:lnTo>
                    <a:pt x="307" y="123"/>
                  </a:lnTo>
                  <a:lnTo>
                    <a:pt x="292" y="133"/>
                  </a:lnTo>
                  <a:lnTo>
                    <a:pt x="279" y="142"/>
                  </a:lnTo>
                  <a:lnTo>
                    <a:pt x="265" y="152"/>
                  </a:lnTo>
                  <a:lnTo>
                    <a:pt x="251" y="162"/>
                  </a:lnTo>
                  <a:lnTo>
                    <a:pt x="238" y="174"/>
                  </a:lnTo>
                  <a:lnTo>
                    <a:pt x="225" y="184"/>
                  </a:lnTo>
                  <a:lnTo>
                    <a:pt x="212" y="197"/>
                  </a:lnTo>
                  <a:lnTo>
                    <a:pt x="200" y="209"/>
                  </a:lnTo>
                  <a:lnTo>
                    <a:pt x="187" y="221"/>
                  </a:lnTo>
                  <a:lnTo>
                    <a:pt x="175" y="234"/>
                  </a:lnTo>
                  <a:lnTo>
                    <a:pt x="163" y="248"/>
                  </a:lnTo>
                  <a:lnTo>
                    <a:pt x="151" y="261"/>
                  </a:lnTo>
                  <a:lnTo>
                    <a:pt x="140" y="275"/>
                  </a:lnTo>
                  <a:lnTo>
                    <a:pt x="129" y="290"/>
                  </a:lnTo>
                  <a:lnTo>
                    <a:pt x="119" y="304"/>
                  </a:lnTo>
                  <a:lnTo>
                    <a:pt x="108" y="320"/>
                  </a:lnTo>
                  <a:lnTo>
                    <a:pt x="99" y="336"/>
                  </a:lnTo>
                  <a:lnTo>
                    <a:pt x="89" y="352"/>
                  </a:lnTo>
                  <a:lnTo>
                    <a:pt x="81" y="369"/>
                  </a:lnTo>
                  <a:lnTo>
                    <a:pt x="72" y="385"/>
                  </a:lnTo>
                  <a:lnTo>
                    <a:pt x="64" y="403"/>
                  </a:lnTo>
                  <a:lnTo>
                    <a:pt x="56" y="421"/>
                  </a:lnTo>
                  <a:lnTo>
                    <a:pt x="48" y="439"/>
                  </a:lnTo>
                  <a:lnTo>
                    <a:pt x="42" y="458"/>
                  </a:lnTo>
                  <a:lnTo>
                    <a:pt x="36" y="478"/>
                  </a:lnTo>
                  <a:lnTo>
                    <a:pt x="29" y="497"/>
                  </a:lnTo>
                  <a:lnTo>
                    <a:pt x="24" y="518"/>
                  </a:lnTo>
                  <a:lnTo>
                    <a:pt x="19" y="538"/>
                  </a:lnTo>
                  <a:lnTo>
                    <a:pt x="15" y="559"/>
                  </a:lnTo>
                  <a:lnTo>
                    <a:pt x="11" y="581"/>
                  </a:lnTo>
                  <a:lnTo>
                    <a:pt x="7" y="603"/>
                  </a:lnTo>
                  <a:lnTo>
                    <a:pt x="5" y="625"/>
                  </a:lnTo>
                  <a:lnTo>
                    <a:pt x="3" y="648"/>
                  </a:lnTo>
                  <a:lnTo>
                    <a:pt x="1" y="673"/>
                  </a:lnTo>
                  <a:lnTo>
                    <a:pt x="0" y="697"/>
                  </a:lnTo>
                  <a:lnTo>
                    <a:pt x="0" y="721"/>
                  </a:lnTo>
                  <a:lnTo>
                    <a:pt x="0" y="1355"/>
                  </a:lnTo>
                  <a:lnTo>
                    <a:pt x="0" y="1989"/>
                  </a:lnTo>
                  <a:lnTo>
                    <a:pt x="0" y="2623"/>
                  </a:lnTo>
                  <a:lnTo>
                    <a:pt x="0" y="3257"/>
                  </a:lnTo>
                  <a:lnTo>
                    <a:pt x="1" y="3285"/>
                  </a:lnTo>
                  <a:lnTo>
                    <a:pt x="1" y="3298"/>
                  </a:lnTo>
                  <a:lnTo>
                    <a:pt x="2" y="3313"/>
                  </a:lnTo>
                  <a:lnTo>
                    <a:pt x="5" y="3341"/>
                  </a:lnTo>
                  <a:lnTo>
                    <a:pt x="7" y="3356"/>
                  </a:lnTo>
                  <a:lnTo>
                    <a:pt x="9" y="3371"/>
                  </a:lnTo>
                  <a:lnTo>
                    <a:pt x="15" y="3400"/>
                  </a:lnTo>
                  <a:lnTo>
                    <a:pt x="21" y="3431"/>
                  </a:lnTo>
                  <a:lnTo>
                    <a:pt x="29" y="3461"/>
                  </a:lnTo>
                  <a:lnTo>
                    <a:pt x="34" y="3476"/>
                  </a:lnTo>
                  <a:lnTo>
                    <a:pt x="38" y="3492"/>
                  </a:lnTo>
                  <a:lnTo>
                    <a:pt x="43" y="3507"/>
                  </a:lnTo>
                  <a:lnTo>
                    <a:pt x="48" y="3522"/>
                  </a:lnTo>
                  <a:lnTo>
                    <a:pt x="61" y="3552"/>
                  </a:lnTo>
                  <a:lnTo>
                    <a:pt x="74" y="3582"/>
                  </a:lnTo>
                  <a:lnTo>
                    <a:pt x="81" y="3597"/>
                  </a:lnTo>
                  <a:lnTo>
                    <a:pt x="88" y="3612"/>
                  </a:lnTo>
                  <a:lnTo>
                    <a:pt x="105" y="3641"/>
                  </a:lnTo>
                  <a:lnTo>
                    <a:pt x="114" y="3656"/>
                  </a:lnTo>
                  <a:lnTo>
                    <a:pt x="122" y="3670"/>
                  </a:lnTo>
                  <a:lnTo>
                    <a:pt x="131" y="3684"/>
                  </a:lnTo>
                  <a:lnTo>
                    <a:pt x="141" y="3698"/>
                  </a:lnTo>
                  <a:lnTo>
                    <a:pt x="151" y="3712"/>
                  </a:lnTo>
                  <a:lnTo>
                    <a:pt x="162" y="3725"/>
                  </a:lnTo>
                  <a:lnTo>
                    <a:pt x="173" y="3739"/>
                  </a:lnTo>
                  <a:lnTo>
                    <a:pt x="184" y="3752"/>
                  </a:lnTo>
                  <a:lnTo>
                    <a:pt x="196" y="3765"/>
                  </a:lnTo>
                  <a:lnTo>
                    <a:pt x="208" y="3778"/>
                  </a:lnTo>
                  <a:lnTo>
                    <a:pt x="220" y="3790"/>
                  </a:lnTo>
                  <a:lnTo>
                    <a:pt x="234" y="3802"/>
                  </a:lnTo>
                  <a:lnTo>
                    <a:pt x="246" y="3814"/>
                  </a:lnTo>
                  <a:lnTo>
                    <a:pt x="260" y="3825"/>
                  </a:lnTo>
                  <a:lnTo>
                    <a:pt x="275" y="3837"/>
                  </a:lnTo>
                  <a:lnTo>
                    <a:pt x="289" y="3848"/>
                  </a:lnTo>
                  <a:lnTo>
                    <a:pt x="304" y="3858"/>
                  </a:lnTo>
                  <a:lnTo>
                    <a:pt x="319" y="3869"/>
                  </a:lnTo>
                  <a:lnTo>
                    <a:pt x="335" y="3878"/>
                  </a:lnTo>
                  <a:lnTo>
                    <a:pt x="351" y="3888"/>
                  </a:lnTo>
                  <a:lnTo>
                    <a:pt x="368" y="3897"/>
                  </a:lnTo>
                  <a:lnTo>
                    <a:pt x="385" y="3905"/>
                  </a:lnTo>
                  <a:lnTo>
                    <a:pt x="402" y="3914"/>
                  </a:lnTo>
                  <a:lnTo>
                    <a:pt x="420" y="3921"/>
                  </a:lnTo>
                  <a:lnTo>
                    <a:pt x="439" y="3929"/>
                  </a:lnTo>
                  <a:lnTo>
                    <a:pt x="458" y="3936"/>
                  </a:lnTo>
                  <a:lnTo>
                    <a:pt x="477" y="3942"/>
                  </a:lnTo>
                  <a:lnTo>
                    <a:pt x="497" y="3948"/>
                  </a:lnTo>
                  <a:lnTo>
                    <a:pt x="516" y="3953"/>
                  </a:lnTo>
                  <a:lnTo>
                    <a:pt x="538" y="3958"/>
                  </a:lnTo>
                  <a:lnTo>
                    <a:pt x="559" y="3962"/>
                  </a:lnTo>
                  <a:lnTo>
                    <a:pt x="581" y="3966"/>
                  </a:lnTo>
                  <a:lnTo>
                    <a:pt x="603" y="3970"/>
                  </a:lnTo>
                  <a:lnTo>
                    <a:pt x="625" y="3972"/>
                  </a:lnTo>
                  <a:lnTo>
                    <a:pt x="648" y="3974"/>
                  </a:lnTo>
                  <a:lnTo>
                    <a:pt x="671" y="3976"/>
                  </a:lnTo>
                  <a:lnTo>
                    <a:pt x="695" y="3977"/>
                  </a:lnTo>
                  <a:lnTo>
                    <a:pt x="721" y="3977"/>
                  </a:lnTo>
                  <a:lnTo>
                    <a:pt x="1466" y="3977"/>
                  </a:lnTo>
                  <a:lnTo>
                    <a:pt x="2213" y="3977"/>
                  </a:lnTo>
                  <a:lnTo>
                    <a:pt x="2959" y="3977"/>
                  </a:lnTo>
                  <a:lnTo>
                    <a:pt x="3706" y="3977"/>
                  </a:lnTo>
                  <a:lnTo>
                    <a:pt x="4452" y="3977"/>
                  </a:lnTo>
                  <a:lnTo>
                    <a:pt x="5199" y="3977"/>
                  </a:lnTo>
                  <a:lnTo>
                    <a:pt x="5946" y="3977"/>
                  </a:lnTo>
                  <a:lnTo>
                    <a:pt x="6692" y="3977"/>
                  </a:lnTo>
                  <a:lnTo>
                    <a:pt x="6720" y="3977"/>
                  </a:lnTo>
                  <a:lnTo>
                    <a:pt x="6733" y="3976"/>
                  </a:lnTo>
                  <a:lnTo>
                    <a:pt x="6748" y="3975"/>
                  </a:lnTo>
                  <a:lnTo>
                    <a:pt x="6777" y="3972"/>
                  </a:lnTo>
                  <a:lnTo>
                    <a:pt x="6791" y="3970"/>
                  </a:lnTo>
                  <a:lnTo>
                    <a:pt x="6806" y="3968"/>
                  </a:lnTo>
                  <a:lnTo>
                    <a:pt x="6836" y="3962"/>
                  </a:lnTo>
                  <a:lnTo>
                    <a:pt x="6866" y="3956"/>
                  </a:lnTo>
                  <a:lnTo>
                    <a:pt x="6896" y="3949"/>
                  </a:lnTo>
                  <a:lnTo>
                    <a:pt x="6911" y="3943"/>
                  </a:lnTo>
                  <a:lnTo>
                    <a:pt x="6927" y="3939"/>
                  </a:lnTo>
                  <a:lnTo>
                    <a:pt x="6942" y="3934"/>
                  </a:lnTo>
                  <a:lnTo>
                    <a:pt x="6957" y="3929"/>
                  </a:lnTo>
                  <a:lnTo>
                    <a:pt x="6988" y="3917"/>
                  </a:lnTo>
                  <a:lnTo>
                    <a:pt x="7017" y="3903"/>
                  </a:lnTo>
                  <a:lnTo>
                    <a:pt x="7032" y="3896"/>
                  </a:lnTo>
                  <a:lnTo>
                    <a:pt x="7047" y="3889"/>
                  </a:lnTo>
                  <a:lnTo>
                    <a:pt x="7076" y="3873"/>
                  </a:lnTo>
                  <a:lnTo>
                    <a:pt x="7091" y="3863"/>
                  </a:lnTo>
                  <a:lnTo>
                    <a:pt x="7105" y="3855"/>
                  </a:lnTo>
                  <a:lnTo>
                    <a:pt x="7119" y="3845"/>
                  </a:lnTo>
                  <a:lnTo>
                    <a:pt x="7133" y="3836"/>
                  </a:lnTo>
                  <a:lnTo>
                    <a:pt x="7147" y="3825"/>
                  </a:lnTo>
                  <a:lnTo>
                    <a:pt x="7160" y="3815"/>
                  </a:lnTo>
                  <a:lnTo>
                    <a:pt x="7174" y="3804"/>
                  </a:lnTo>
                  <a:lnTo>
                    <a:pt x="7187" y="3793"/>
                  </a:lnTo>
                  <a:lnTo>
                    <a:pt x="7200" y="3781"/>
                  </a:lnTo>
                  <a:lnTo>
                    <a:pt x="7213" y="3770"/>
                  </a:lnTo>
                  <a:lnTo>
                    <a:pt x="7226" y="3757"/>
                  </a:lnTo>
                  <a:lnTo>
                    <a:pt x="7237" y="3744"/>
                  </a:lnTo>
                  <a:lnTo>
                    <a:pt x="7249" y="3731"/>
                  </a:lnTo>
                  <a:lnTo>
                    <a:pt x="7260" y="3717"/>
                  </a:lnTo>
                  <a:lnTo>
                    <a:pt x="7272" y="3703"/>
                  </a:lnTo>
                  <a:lnTo>
                    <a:pt x="7283" y="3689"/>
                  </a:lnTo>
                  <a:lnTo>
                    <a:pt x="7293" y="3674"/>
                  </a:lnTo>
                  <a:lnTo>
                    <a:pt x="7304" y="3658"/>
                  </a:lnTo>
                  <a:lnTo>
                    <a:pt x="7313" y="3642"/>
                  </a:lnTo>
                  <a:lnTo>
                    <a:pt x="7322" y="3627"/>
                  </a:lnTo>
                  <a:lnTo>
                    <a:pt x="7332" y="3610"/>
                  </a:lnTo>
                  <a:lnTo>
                    <a:pt x="7340" y="3592"/>
                  </a:lnTo>
                  <a:lnTo>
                    <a:pt x="7349" y="3575"/>
                  </a:lnTo>
                  <a:lnTo>
                    <a:pt x="7356" y="3557"/>
                  </a:lnTo>
                  <a:lnTo>
                    <a:pt x="7364" y="3538"/>
                  </a:lnTo>
                  <a:lnTo>
                    <a:pt x="7371" y="3519"/>
                  </a:lnTo>
                  <a:lnTo>
                    <a:pt x="7377" y="3500"/>
                  </a:lnTo>
                  <a:lnTo>
                    <a:pt x="7382" y="3480"/>
                  </a:lnTo>
                  <a:lnTo>
                    <a:pt x="7389" y="3460"/>
                  </a:lnTo>
                  <a:lnTo>
                    <a:pt x="7393" y="3439"/>
                  </a:lnTo>
                  <a:lnTo>
                    <a:pt x="7397" y="3418"/>
                  </a:lnTo>
                  <a:lnTo>
                    <a:pt x="7401" y="3397"/>
                  </a:lnTo>
                  <a:lnTo>
                    <a:pt x="7405" y="3375"/>
                  </a:lnTo>
                  <a:lnTo>
                    <a:pt x="7408" y="3352"/>
                  </a:lnTo>
                  <a:lnTo>
                    <a:pt x="7410" y="3329"/>
                  </a:lnTo>
                  <a:lnTo>
                    <a:pt x="7411" y="3306"/>
                  </a:lnTo>
                  <a:lnTo>
                    <a:pt x="7412" y="3281"/>
                  </a:lnTo>
                  <a:lnTo>
                    <a:pt x="7412" y="3257"/>
                  </a:lnTo>
                  <a:lnTo>
                    <a:pt x="7412" y="2623"/>
                  </a:lnTo>
                  <a:lnTo>
                    <a:pt x="7412" y="1989"/>
                  </a:lnTo>
                  <a:lnTo>
                    <a:pt x="7412" y="1355"/>
                  </a:lnTo>
                  <a:lnTo>
                    <a:pt x="7412" y="721"/>
                  </a:lnTo>
                  <a:lnTo>
                    <a:pt x="7412" y="694"/>
                  </a:lnTo>
                  <a:lnTo>
                    <a:pt x="7411" y="679"/>
                  </a:lnTo>
                  <a:lnTo>
                    <a:pt x="7410" y="665"/>
                  </a:lnTo>
                  <a:lnTo>
                    <a:pt x="7407" y="636"/>
                  </a:lnTo>
                  <a:lnTo>
                    <a:pt x="7406" y="622"/>
                  </a:lnTo>
                  <a:lnTo>
                    <a:pt x="7402" y="607"/>
                  </a:lnTo>
                  <a:lnTo>
                    <a:pt x="7397" y="577"/>
                  </a:lnTo>
                  <a:lnTo>
                    <a:pt x="7391" y="547"/>
                  </a:lnTo>
                  <a:lnTo>
                    <a:pt x="7383" y="517"/>
                  </a:lnTo>
                  <a:lnTo>
                    <a:pt x="7378" y="501"/>
                  </a:lnTo>
                  <a:lnTo>
                    <a:pt x="7374" y="486"/>
                  </a:lnTo>
                  <a:lnTo>
                    <a:pt x="7369" y="471"/>
                  </a:lnTo>
                  <a:lnTo>
                    <a:pt x="7364" y="456"/>
                  </a:lnTo>
                  <a:lnTo>
                    <a:pt x="7352" y="425"/>
                  </a:lnTo>
                  <a:lnTo>
                    <a:pt x="7338" y="396"/>
                  </a:lnTo>
                  <a:lnTo>
                    <a:pt x="7331" y="381"/>
                  </a:lnTo>
                  <a:lnTo>
                    <a:pt x="7324" y="365"/>
                  </a:lnTo>
                  <a:lnTo>
                    <a:pt x="7308" y="337"/>
                  </a:lnTo>
                  <a:lnTo>
                    <a:pt x="7299" y="322"/>
                  </a:lnTo>
                  <a:lnTo>
                    <a:pt x="7290" y="308"/>
                  </a:lnTo>
                  <a:lnTo>
                    <a:pt x="7280" y="294"/>
                  </a:lnTo>
                  <a:lnTo>
                    <a:pt x="7271" y="280"/>
                  </a:lnTo>
                  <a:lnTo>
                    <a:pt x="7260" y="265"/>
                  </a:lnTo>
                  <a:lnTo>
                    <a:pt x="7250" y="253"/>
                  </a:lnTo>
                  <a:lnTo>
                    <a:pt x="7239" y="239"/>
                  </a:lnTo>
                  <a:lnTo>
                    <a:pt x="7228" y="225"/>
                  </a:lnTo>
                  <a:lnTo>
                    <a:pt x="7216" y="213"/>
                  </a:lnTo>
                  <a:lnTo>
                    <a:pt x="7205" y="200"/>
                  </a:lnTo>
                  <a:lnTo>
                    <a:pt x="7192" y="188"/>
                  </a:lnTo>
                  <a:lnTo>
                    <a:pt x="7179" y="176"/>
                  </a:lnTo>
                  <a:lnTo>
                    <a:pt x="7166" y="163"/>
                  </a:lnTo>
                  <a:lnTo>
                    <a:pt x="7152" y="153"/>
                  </a:lnTo>
                  <a:lnTo>
                    <a:pt x="7138" y="141"/>
                  </a:lnTo>
                  <a:lnTo>
                    <a:pt x="7124" y="131"/>
                  </a:lnTo>
                  <a:lnTo>
                    <a:pt x="7109" y="119"/>
                  </a:lnTo>
                  <a:lnTo>
                    <a:pt x="7093" y="110"/>
                  </a:lnTo>
                  <a:lnTo>
                    <a:pt x="7077" y="99"/>
                  </a:lnTo>
                  <a:lnTo>
                    <a:pt x="7062" y="91"/>
                  </a:lnTo>
                  <a:lnTo>
                    <a:pt x="7045" y="81"/>
                  </a:lnTo>
                  <a:lnTo>
                    <a:pt x="7028" y="73"/>
                  </a:lnTo>
                  <a:lnTo>
                    <a:pt x="7010" y="64"/>
                  </a:lnTo>
                  <a:lnTo>
                    <a:pt x="6992" y="57"/>
                  </a:lnTo>
                  <a:lnTo>
                    <a:pt x="6973" y="50"/>
                  </a:lnTo>
                  <a:lnTo>
                    <a:pt x="6954" y="42"/>
                  </a:lnTo>
                  <a:lnTo>
                    <a:pt x="6935" y="36"/>
                  </a:lnTo>
                  <a:lnTo>
                    <a:pt x="6915" y="30"/>
                  </a:lnTo>
                  <a:lnTo>
                    <a:pt x="6895" y="24"/>
                  </a:lnTo>
                  <a:lnTo>
                    <a:pt x="6874" y="20"/>
                  </a:lnTo>
                  <a:lnTo>
                    <a:pt x="6853" y="15"/>
                  </a:lnTo>
                  <a:lnTo>
                    <a:pt x="6832" y="12"/>
                  </a:lnTo>
                  <a:lnTo>
                    <a:pt x="6810" y="9"/>
                  </a:lnTo>
                  <a:lnTo>
                    <a:pt x="6787" y="6"/>
                  </a:lnTo>
                  <a:lnTo>
                    <a:pt x="6764" y="3"/>
                  </a:lnTo>
                  <a:lnTo>
                    <a:pt x="6741" y="2"/>
                  </a:lnTo>
                  <a:lnTo>
                    <a:pt x="6717" y="1"/>
                  </a:lnTo>
                  <a:lnTo>
                    <a:pt x="6692" y="0"/>
                  </a:lnTo>
                  <a:close/>
                  <a:moveTo>
                    <a:pt x="721" y="3630"/>
                  </a:moveTo>
                  <a:lnTo>
                    <a:pt x="691" y="3630"/>
                  </a:lnTo>
                  <a:lnTo>
                    <a:pt x="664" y="3628"/>
                  </a:lnTo>
                  <a:lnTo>
                    <a:pt x="651" y="3626"/>
                  </a:lnTo>
                  <a:lnTo>
                    <a:pt x="637" y="3624"/>
                  </a:lnTo>
                  <a:lnTo>
                    <a:pt x="613" y="3620"/>
                  </a:lnTo>
                  <a:lnTo>
                    <a:pt x="589" y="3614"/>
                  </a:lnTo>
                  <a:lnTo>
                    <a:pt x="578" y="3611"/>
                  </a:lnTo>
                  <a:lnTo>
                    <a:pt x="567" y="3607"/>
                  </a:lnTo>
                  <a:lnTo>
                    <a:pt x="545" y="3598"/>
                  </a:lnTo>
                  <a:lnTo>
                    <a:pt x="525" y="3589"/>
                  </a:lnTo>
                  <a:lnTo>
                    <a:pt x="515" y="3583"/>
                  </a:lnTo>
                  <a:lnTo>
                    <a:pt x="506" y="3577"/>
                  </a:lnTo>
                  <a:lnTo>
                    <a:pt x="488" y="3566"/>
                  </a:lnTo>
                  <a:lnTo>
                    <a:pt x="480" y="3558"/>
                  </a:lnTo>
                  <a:lnTo>
                    <a:pt x="471" y="3551"/>
                  </a:lnTo>
                  <a:lnTo>
                    <a:pt x="463" y="3543"/>
                  </a:lnTo>
                  <a:lnTo>
                    <a:pt x="454" y="3536"/>
                  </a:lnTo>
                  <a:lnTo>
                    <a:pt x="447" y="3528"/>
                  </a:lnTo>
                  <a:lnTo>
                    <a:pt x="440" y="3519"/>
                  </a:lnTo>
                  <a:lnTo>
                    <a:pt x="433" y="3511"/>
                  </a:lnTo>
                  <a:lnTo>
                    <a:pt x="426" y="3501"/>
                  </a:lnTo>
                  <a:lnTo>
                    <a:pt x="413" y="3481"/>
                  </a:lnTo>
                  <a:lnTo>
                    <a:pt x="407" y="3472"/>
                  </a:lnTo>
                  <a:lnTo>
                    <a:pt x="402" y="3460"/>
                  </a:lnTo>
                  <a:lnTo>
                    <a:pt x="392" y="3442"/>
                  </a:lnTo>
                  <a:lnTo>
                    <a:pt x="384" y="3423"/>
                  </a:lnTo>
                  <a:lnTo>
                    <a:pt x="377" y="3406"/>
                  </a:lnTo>
                  <a:lnTo>
                    <a:pt x="371" y="3388"/>
                  </a:lnTo>
                  <a:lnTo>
                    <a:pt x="366" y="3370"/>
                  </a:lnTo>
                  <a:lnTo>
                    <a:pt x="362" y="3353"/>
                  </a:lnTo>
                  <a:lnTo>
                    <a:pt x="355" y="3322"/>
                  </a:lnTo>
                  <a:lnTo>
                    <a:pt x="352" y="3308"/>
                  </a:lnTo>
                  <a:lnTo>
                    <a:pt x="350" y="3295"/>
                  </a:lnTo>
                  <a:lnTo>
                    <a:pt x="348" y="3275"/>
                  </a:lnTo>
                  <a:lnTo>
                    <a:pt x="347" y="3261"/>
                  </a:lnTo>
                  <a:lnTo>
                    <a:pt x="347" y="3257"/>
                  </a:lnTo>
                  <a:lnTo>
                    <a:pt x="347" y="2623"/>
                  </a:lnTo>
                  <a:lnTo>
                    <a:pt x="347" y="1989"/>
                  </a:lnTo>
                  <a:lnTo>
                    <a:pt x="347" y="1355"/>
                  </a:lnTo>
                  <a:lnTo>
                    <a:pt x="347" y="721"/>
                  </a:lnTo>
                  <a:lnTo>
                    <a:pt x="348" y="693"/>
                  </a:lnTo>
                  <a:lnTo>
                    <a:pt x="349" y="665"/>
                  </a:lnTo>
                  <a:lnTo>
                    <a:pt x="351" y="652"/>
                  </a:lnTo>
                  <a:lnTo>
                    <a:pt x="352" y="639"/>
                  </a:lnTo>
                  <a:lnTo>
                    <a:pt x="358" y="614"/>
                  </a:lnTo>
                  <a:lnTo>
                    <a:pt x="363" y="590"/>
                  </a:lnTo>
                  <a:lnTo>
                    <a:pt x="366" y="579"/>
                  </a:lnTo>
                  <a:lnTo>
                    <a:pt x="370" y="567"/>
                  </a:lnTo>
                  <a:lnTo>
                    <a:pt x="379" y="546"/>
                  </a:lnTo>
                  <a:lnTo>
                    <a:pt x="388" y="525"/>
                  </a:lnTo>
                  <a:lnTo>
                    <a:pt x="393" y="516"/>
                  </a:lnTo>
                  <a:lnTo>
                    <a:pt x="400" y="506"/>
                  </a:lnTo>
                  <a:lnTo>
                    <a:pt x="406" y="498"/>
                  </a:lnTo>
                  <a:lnTo>
                    <a:pt x="412" y="489"/>
                  </a:lnTo>
                  <a:lnTo>
                    <a:pt x="419" y="480"/>
                  </a:lnTo>
                  <a:lnTo>
                    <a:pt x="426" y="472"/>
                  </a:lnTo>
                  <a:lnTo>
                    <a:pt x="433" y="463"/>
                  </a:lnTo>
                  <a:lnTo>
                    <a:pt x="441" y="456"/>
                  </a:lnTo>
                  <a:lnTo>
                    <a:pt x="449" y="449"/>
                  </a:lnTo>
                  <a:lnTo>
                    <a:pt x="458" y="441"/>
                  </a:lnTo>
                  <a:lnTo>
                    <a:pt x="467" y="434"/>
                  </a:lnTo>
                  <a:lnTo>
                    <a:pt x="475" y="428"/>
                  </a:lnTo>
                  <a:lnTo>
                    <a:pt x="495" y="414"/>
                  </a:lnTo>
                  <a:lnTo>
                    <a:pt x="506" y="408"/>
                  </a:lnTo>
                  <a:lnTo>
                    <a:pt x="516" y="402"/>
                  </a:lnTo>
                  <a:lnTo>
                    <a:pt x="534" y="393"/>
                  </a:lnTo>
                  <a:lnTo>
                    <a:pt x="553" y="384"/>
                  </a:lnTo>
                  <a:lnTo>
                    <a:pt x="571" y="378"/>
                  </a:lnTo>
                  <a:lnTo>
                    <a:pt x="589" y="372"/>
                  </a:lnTo>
                  <a:lnTo>
                    <a:pt x="607" y="366"/>
                  </a:lnTo>
                  <a:lnTo>
                    <a:pt x="624" y="362"/>
                  </a:lnTo>
                  <a:lnTo>
                    <a:pt x="655" y="356"/>
                  </a:lnTo>
                  <a:lnTo>
                    <a:pt x="669" y="353"/>
                  </a:lnTo>
                  <a:lnTo>
                    <a:pt x="682" y="352"/>
                  </a:lnTo>
                  <a:lnTo>
                    <a:pt x="702" y="349"/>
                  </a:lnTo>
                  <a:lnTo>
                    <a:pt x="715" y="349"/>
                  </a:lnTo>
                  <a:lnTo>
                    <a:pt x="721" y="348"/>
                  </a:lnTo>
                  <a:lnTo>
                    <a:pt x="1466" y="348"/>
                  </a:lnTo>
                  <a:lnTo>
                    <a:pt x="2213" y="348"/>
                  </a:lnTo>
                  <a:lnTo>
                    <a:pt x="2959" y="348"/>
                  </a:lnTo>
                  <a:lnTo>
                    <a:pt x="3706" y="348"/>
                  </a:lnTo>
                  <a:lnTo>
                    <a:pt x="4452" y="348"/>
                  </a:lnTo>
                  <a:lnTo>
                    <a:pt x="5199" y="348"/>
                  </a:lnTo>
                  <a:lnTo>
                    <a:pt x="5946" y="348"/>
                  </a:lnTo>
                  <a:lnTo>
                    <a:pt x="6692" y="348"/>
                  </a:lnTo>
                  <a:lnTo>
                    <a:pt x="6721" y="349"/>
                  </a:lnTo>
                  <a:lnTo>
                    <a:pt x="6748" y="351"/>
                  </a:lnTo>
                  <a:lnTo>
                    <a:pt x="6762" y="352"/>
                  </a:lnTo>
                  <a:lnTo>
                    <a:pt x="6774" y="354"/>
                  </a:lnTo>
                  <a:lnTo>
                    <a:pt x="6800" y="358"/>
                  </a:lnTo>
                  <a:lnTo>
                    <a:pt x="6823" y="364"/>
                  </a:lnTo>
                  <a:lnTo>
                    <a:pt x="6834" y="368"/>
                  </a:lnTo>
                  <a:lnTo>
                    <a:pt x="6846" y="371"/>
                  </a:lnTo>
                  <a:lnTo>
                    <a:pt x="6867" y="379"/>
                  </a:lnTo>
                  <a:lnTo>
                    <a:pt x="6887" y="390"/>
                  </a:lnTo>
                  <a:lnTo>
                    <a:pt x="6898" y="395"/>
                  </a:lnTo>
                  <a:lnTo>
                    <a:pt x="6906" y="400"/>
                  </a:lnTo>
                  <a:lnTo>
                    <a:pt x="6925" y="413"/>
                  </a:lnTo>
                  <a:lnTo>
                    <a:pt x="6933" y="419"/>
                  </a:lnTo>
                  <a:lnTo>
                    <a:pt x="6942" y="426"/>
                  </a:lnTo>
                  <a:lnTo>
                    <a:pt x="6949" y="434"/>
                  </a:lnTo>
                  <a:lnTo>
                    <a:pt x="6957" y="442"/>
                  </a:lnTo>
                  <a:lnTo>
                    <a:pt x="6965" y="450"/>
                  </a:lnTo>
                  <a:lnTo>
                    <a:pt x="6972" y="459"/>
                  </a:lnTo>
                  <a:lnTo>
                    <a:pt x="6980" y="467"/>
                  </a:lnTo>
                  <a:lnTo>
                    <a:pt x="6986" y="477"/>
                  </a:lnTo>
                  <a:lnTo>
                    <a:pt x="7000" y="496"/>
                  </a:lnTo>
                  <a:lnTo>
                    <a:pt x="7005" y="506"/>
                  </a:lnTo>
                  <a:lnTo>
                    <a:pt x="7011" y="517"/>
                  </a:lnTo>
                  <a:lnTo>
                    <a:pt x="7021" y="536"/>
                  </a:lnTo>
                  <a:lnTo>
                    <a:pt x="7028" y="554"/>
                  </a:lnTo>
                  <a:lnTo>
                    <a:pt x="7035" y="573"/>
                  </a:lnTo>
                  <a:lnTo>
                    <a:pt x="7042" y="591"/>
                  </a:lnTo>
                  <a:lnTo>
                    <a:pt x="7047" y="607"/>
                  </a:lnTo>
                  <a:lnTo>
                    <a:pt x="7051" y="624"/>
                  </a:lnTo>
                  <a:lnTo>
                    <a:pt x="7057" y="656"/>
                  </a:lnTo>
                  <a:lnTo>
                    <a:pt x="7059" y="670"/>
                  </a:lnTo>
                  <a:lnTo>
                    <a:pt x="7062" y="682"/>
                  </a:lnTo>
                  <a:lnTo>
                    <a:pt x="7064" y="703"/>
                  </a:lnTo>
                  <a:lnTo>
                    <a:pt x="7065" y="716"/>
                  </a:lnTo>
                  <a:lnTo>
                    <a:pt x="7065" y="721"/>
                  </a:lnTo>
                  <a:lnTo>
                    <a:pt x="7065" y="1355"/>
                  </a:lnTo>
                  <a:lnTo>
                    <a:pt x="7065" y="1989"/>
                  </a:lnTo>
                  <a:lnTo>
                    <a:pt x="7065" y="2623"/>
                  </a:lnTo>
                  <a:lnTo>
                    <a:pt x="7065" y="3257"/>
                  </a:lnTo>
                  <a:lnTo>
                    <a:pt x="7065" y="3286"/>
                  </a:lnTo>
                  <a:lnTo>
                    <a:pt x="7063" y="3313"/>
                  </a:lnTo>
                  <a:lnTo>
                    <a:pt x="7062" y="3327"/>
                  </a:lnTo>
                  <a:lnTo>
                    <a:pt x="7059" y="3339"/>
                  </a:lnTo>
                  <a:lnTo>
                    <a:pt x="7055" y="3365"/>
                  </a:lnTo>
                  <a:lnTo>
                    <a:pt x="7049" y="3388"/>
                  </a:lnTo>
                  <a:lnTo>
                    <a:pt x="7046" y="3399"/>
                  </a:lnTo>
                  <a:lnTo>
                    <a:pt x="7042" y="3411"/>
                  </a:lnTo>
                  <a:lnTo>
                    <a:pt x="7033" y="3432"/>
                  </a:lnTo>
                  <a:lnTo>
                    <a:pt x="7024" y="3452"/>
                  </a:lnTo>
                  <a:lnTo>
                    <a:pt x="7018" y="3461"/>
                  </a:lnTo>
                  <a:lnTo>
                    <a:pt x="7013" y="3471"/>
                  </a:lnTo>
                  <a:lnTo>
                    <a:pt x="7007" y="3480"/>
                  </a:lnTo>
                  <a:lnTo>
                    <a:pt x="7001" y="3489"/>
                  </a:lnTo>
                  <a:lnTo>
                    <a:pt x="6993" y="3498"/>
                  </a:lnTo>
                  <a:lnTo>
                    <a:pt x="6987" y="3507"/>
                  </a:lnTo>
                  <a:lnTo>
                    <a:pt x="6979" y="3514"/>
                  </a:lnTo>
                  <a:lnTo>
                    <a:pt x="6971" y="3522"/>
                  </a:lnTo>
                  <a:lnTo>
                    <a:pt x="6963" y="3530"/>
                  </a:lnTo>
                  <a:lnTo>
                    <a:pt x="6954" y="3537"/>
                  </a:lnTo>
                  <a:lnTo>
                    <a:pt x="6946" y="3544"/>
                  </a:lnTo>
                  <a:lnTo>
                    <a:pt x="6936" y="3551"/>
                  </a:lnTo>
                  <a:lnTo>
                    <a:pt x="6917" y="3563"/>
                  </a:lnTo>
                  <a:lnTo>
                    <a:pt x="6907" y="3570"/>
                  </a:lnTo>
                  <a:lnTo>
                    <a:pt x="6896" y="3576"/>
                  </a:lnTo>
                  <a:lnTo>
                    <a:pt x="6879" y="3584"/>
                  </a:lnTo>
                  <a:lnTo>
                    <a:pt x="6860" y="3593"/>
                  </a:lnTo>
                  <a:lnTo>
                    <a:pt x="6842" y="3599"/>
                  </a:lnTo>
                  <a:lnTo>
                    <a:pt x="6825" y="3606"/>
                  </a:lnTo>
                  <a:lnTo>
                    <a:pt x="6807" y="3611"/>
                  </a:lnTo>
                  <a:lnTo>
                    <a:pt x="6791" y="3615"/>
                  </a:lnTo>
                  <a:lnTo>
                    <a:pt x="6775" y="3619"/>
                  </a:lnTo>
                  <a:lnTo>
                    <a:pt x="6760" y="3622"/>
                  </a:lnTo>
                  <a:lnTo>
                    <a:pt x="6746" y="3624"/>
                  </a:lnTo>
                  <a:lnTo>
                    <a:pt x="6733" y="3627"/>
                  </a:lnTo>
                  <a:lnTo>
                    <a:pt x="6712" y="3629"/>
                  </a:lnTo>
                  <a:lnTo>
                    <a:pt x="6698" y="3630"/>
                  </a:lnTo>
                  <a:lnTo>
                    <a:pt x="6691" y="3630"/>
                  </a:lnTo>
                  <a:lnTo>
                    <a:pt x="5944" y="3630"/>
                  </a:lnTo>
                  <a:lnTo>
                    <a:pt x="5199" y="3630"/>
                  </a:lnTo>
                  <a:lnTo>
                    <a:pt x="4452" y="3630"/>
                  </a:lnTo>
                  <a:lnTo>
                    <a:pt x="3706" y="3630"/>
                  </a:lnTo>
                  <a:lnTo>
                    <a:pt x="2959" y="3630"/>
                  </a:lnTo>
                  <a:lnTo>
                    <a:pt x="2213" y="3630"/>
                  </a:lnTo>
                  <a:lnTo>
                    <a:pt x="1466" y="3630"/>
                  </a:lnTo>
                  <a:lnTo>
                    <a:pt x="721" y="363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91903050"/>
      </p:ext>
    </p:extLst>
  </p:cSld>
  <p:clrMapOvr>
    <a:masterClrMapping/>
  </p:clrMapOvr>
  <p:transition spd="slow">
    <p:push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407988" y="3068950"/>
                </a:moveTo>
                <a:lnTo>
                  <a:pt x="407988" y="5805330"/>
                </a:lnTo>
                <a:lnTo>
                  <a:pt x="7176150" y="5805330"/>
                </a:lnTo>
                <a:lnTo>
                  <a:pt x="7176150" y="3068950"/>
                </a:lnTo>
                <a:close/>
                <a:moveTo>
                  <a:pt x="10814222" y="332050"/>
                </a:moveTo>
                <a:lnTo>
                  <a:pt x="10810234" y="332231"/>
                </a:lnTo>
                <a:lnTo>
                  <a:pt x="10806245" y="332413"/>
                </a:lnTo>
                <a:lnTo>
                  <a:pt x="10802075" y="332775"/>
                </a:lnTo>
                <a:lnTo>
                  <a:pt x="10797724" y="333500"/>
                </a:lnTo>
                <a:lnTo>
                  <a:pt x="10793372" y="334226"/>
                </a:lnTo>
                <a:lnTo>
                  <a:pt x="10789021" y="335132"/>
                </a:lnTo>
                <a:lnTo>
                  <a:pt x="10784670" y="336401"/>
                </a:lnTo>
                <a:lnTo>
                  <a:pt x="10780319" y="337670"/>
                </a:lnTo>
                <a:lnTo>
                  <a:pt x="10775967" y="339121"/>
                </a:lnTo>
                <a:lnTo>
                  <a:pt x="10771435" y="340934"/>
                </a:lnTo>
                <a:lnTo>
                  <a:pt x="10767084" y="342747"/>
                </a:lnTo>
                <a:lnTo>
                  <a:pt x="10762914" y="344922"/>
                </a:lnTo>
                <a:lnTo>
                  <a:pt x="10760738" y="346010"/>
                </a:lnTo>
                <a:lnTo>
                  <a:pt x="10758562" y="347280"/>
                </a:lnTo>
                <a:lnTo>
                  <a:pt x="10756568" y="348549"/>
                </a:lnTo>
                <a:lnTo>
                  <a:pt x="10754392" y="349818"/>
                </a:lnTo>
                <a:lnTo>
                  <a:pt x="10750404" y="352537"/>
                </a:lnTo>
                <a:lnTo>
                  <a:pt x="10746415" y="355619"/>
                </a:lnTo>
                <a:lnTo>
                  <a:pt x="10742608" y="358702"/>
                </a:lnTo>
                <a:lnTo>
                  <a:pt x="10738800" y="362146"/>
                </a:lnTo>
                <a:lnTo>
                  <a:pt x="10735355" y="365772"/>
                </a:lnTo>
                <a:lnTo>
                  <a:pt x="10733542" y="367767"/>
                </a:lnTo>
                <a:lnTo>
                  <a:pt x="10731911" y="369761"/>
                </a:lnTo>
                <a:lnTo>
                  <a:pt x="10730279" y="371755"/>
                </a:lnTo>
                <a:lnTo>
                  <a:pt x="10728647" y="373931"/>
                </a:lnTo>
                <a:lnTo>
                  <a:pt x="10727197" y="376107"/>
                </a:lnTo>
                <a:lnTo>
                  <a:pt x="10725746" y="378282"/>
                </a:lnTo>
                <a:lnTo>
                  <a:pt x="10723027" y="382996"/>
                </a:lnTo>
                <a:lnTo>
                  <a:pt x="10720307" y="387891"/>
                </a:lnTo>
                <a:lnTo>
                  <a:pt x="10719219" y="390430"/>
                </a:lnTo>
                <a:lnTo>
                  <a:pt x="10718132" y="392968"/>
                </a:lnTo>
                <a:lnTo>
                  <a:pt x="10717044" y="395687"/>
                </a:lnTo>
                <a:lnTo>
                  <a:pt x="10715956" y="398407"/>
                </a:lnTo>
                <a:lnTo>
                  <a:pt x="10715049" y="401127"/>
                </a:lnTo>
                <a:lnTo>
                  <a:pt x="10714324" y="404027"/>
                </a:lnTo>
                <a:lnTo>
                  <a:pt x="10713418" y="406928"/>
                </a:lnTo>
                <a:lnTo>
                  <a:pt x="10712693" y="410010"/>
                </a:lnTo>
                <a:lnTo>
                  <a:pt x="10712149" y="412911"/>
                </a:lnTo>
                <a:lnTo>
                  <a:pt x="10711605" y="416175"/>
                </a:lnTo>
                <a:lnTo>
                  <a:pt x="10711061" y="419257"/>
                </a:lnTo>
                <a:lnTo>
                  <a:pt x="10710698" y="422520"/>
                </a:lnTo>
                <a:lnTo>
                  <a:pt x="10710336" y="425965"/>
                </a:lnTo>
                <a:lnTo>
                  <a:pt x="10710154" y="429410"/>
                </a:lnTo>
                <a:lnTo>
                  <a:pt x="10709973" y="432855"/>
                </a:lnTo>
                <a:lnTo>
                  <a:pt x="10709973" y="436299"/>
                </a:lnTo>
                <a:lnTo>
                  <a:pt x="10709973" y="528220"/>
                </a:lnTo>
                <a:lnTo>
                  <a:pt x="10709973" y="619959"/>
                </a:lnTo>
                <a:lnTo>
                  <a:pt x="10709973" y="711699"/>
                </a:lnTo>
                <a:lnTo>
                  <a:pt x="10709973" y="803801"/>
                </a:lnTo>
                <a:lnTo>
                  <a:pt x="10710154" y="807789"/>
                </a:lnTo>
                <a:lnTo>
                  <a:pt x="10710336" y="811959"/>
                </a:lnTo>
                <a:lnTo>
                  <a:pt x="10710698" y="816129"/>
                </a:lnTo>
                <a:lnTo>
                  <a:pt x="10711423" y="820299"/>
                </a:lnTo>
                <a:lnTo>
                  <a:pt x="10712149" y="824651"/>
                </a:lnTo>
                <a:lnTo>
                  <a:pt x="10713055" y="829002"/>
                </a:lnTo>
                <a:lnTo>
                  <a:pt x="10714143" y="833353"/>
                </a:lnTo>
                <a:lnTo>
                  <a:pt x="10715593" y="837704"/>
                </a:lnTo>
                <a:lnTo>
                  <a:pt x="10717044" y="842237"/>
                </a:lnTo>
                <a:lnTo>
                  <a:pt x="10718857" y="846588"/>
                </a:lnTo>
                <a:lnTo>
                  <a:pt x="10720670" y="850940"/>
                </a:lnTo>
                <a:lnTo>
                  <a:pt x="10722846" y="855291"/>
                </a:lnTo>
                <a:lnTo>
                  <a:pt x="10723933" y="857285"/>
                </a:lnTo>
                <a:lnTo>
                  <a:pt x="10725202" y="859461"/>
                </a:lnTo>
                <a:lnTo>
                  <a:pt x="10726472" y="861636"/>
                </a:lnTo>
                <a:lnTo>
                  <a:pt x="10727741" y="863631"/>
                </a:lnTo>
                <a:lnTo>
                  <a:pt x="10730460" y="867619"/>
                </a:lnTo>
                <a:lnTo>
                  <a:pt x="10733361" y="871608"/>
                </a:lnTo>
                <a:lnTo>
                  <a:pt x="10736625" y="875416"/>
                </a:lnTo>
                <a:lnTo>
                  <a:pt x="10740069" y="879223"/>
                </a:lnTo>
                <a:lnTo>
                  <a:pt x="10743695" y="882668"/>
                </a:lnTo>
                <a:lnTo>
                  <a:pt x="10745690" y="884481"/>
                </a:lnTo>
                <a:lnTo>
                  <a:pt x="10747684" y="886112"/>
                </a:lnTo>
                <a:lnTo>
                  <a:pt x="10749678" y="887744"/>
                </a:lnTo>
                <a:lnTo>
                  <a:pt x="10751854" y="889376"/>
                </a:lnTo>
                <a:lnTo>
                  <a:pt x="10754030" y="890826"/>
                </a:lnTo>
                <a:lnTo>
                  <a:pt x="10756205" y="892277"/>
                </a:lnTo>
                <a:lnTo>
                  <a:pt x="10760738" y="895178"/>
                </a:lnTo>
                <a:lnTo>
                  <a:pt x="10765633" y="897716"/>
                </a:lnTo>
                <a:lnTo>
                  <a:pt x="10768171" y="898804"/>
                </a:lnTo>
                <a:lnTo>
                  <a:pt x="10770891" y="900073"/>
                </a:lnTo>
                <a:lnTo>
                  <a:pt x="10773429" y="900979"/>
                </a:lnTo>
                <a:lnTo>
                  <a:pt x="10776149" y="902067"/>
                </a:lnTo>
                <a:lnTo>
                  <a:pt x="10779050" y="902974"/>
                </a:lnTo>
                <a:lnTo>
                  <a:pt x="10781950" y="903880"/>
                </a:lnTo>
                <a:lnTo>
                  <a:pt x="10784851" y="904605"/>
                </a:lnTo>
                <a:lnTo>
                  <a:pt x="10787752" y="905330"/>
                </a:lnTo>
                <a:lnTo>
                  <a:pt x="10790834" y="905874"/>
                </a:lnTo>
                <a:lnTo>
                  <a:pt x="10793916" y="906418"/>
                </a:lnTo>
                <a:lnTo>
                  <a:pt x="10797180" y="906962"/>
                </a:lnTo>
                <a:lnTo>
                  <a:pt x="10800443" y="907325"/>
                </a:lnTo>
                <a:lnTo>
                  <a:pt x="10803888" y="907687"/>
                </a:lnTo>
                <a:lnTo>
                  <a:pt x="10807152" y="907869"/>
                </a:lnTo>
                <a:lnTo>
                  <a:pt x="10810778" y="908050"/>
                </a:lnTo>
                <a:lnTo>
                  <a:pt x="10814222" y="908050"/>
                </a:lnTo>
                <a:lnTo>
                  <a:pt x="10922460" y="908050"/>
                </a:lnTo>
                <a:lnTo>
                  <a:pt x="11030517" y="908050"/>
                </a:lnTo>
                <a:lnTo>
                  <a:pt x="11138755" y="908050"/>
                </a:lnTo>
                <a:lnTo>
                  <a:pt x="11246993" y="908050"/>
                </a:lnTo>
                <a:lnTo>
                  <a:pt x="11355050" y="908050"/>
                </a:lnTo>
                <a:lnTo>
                  <a:pt x="11463288" y="908050"/>
                </a:lnTo>
                <a:lnTo>
                  <a:pt x="11571344" y="908050"/>
                </a:lnTo>
                <a:lnTo>
                  <a:pt x="11679764" y="908050"/>
                </a:lnTo>
                <a:lnTo>
                  <a:pt x="11683752" y="908050"/>
                </a:lnTo>
                <a:lnTo>
                  <a:pt x="11687922" y="907687"/>
                </a:lnTo>
                <a:lnTo>
                  <a:pt x="11692092" y="907325"/>
                </a:lnTo>
                <a:lnTo>
                  <a:pt x="11696262" y="906781"/>
                </a:lnTo>
                <a:lnTo>
                  <a:pt x="11700614" y="905874"/>
                </a:lnTo>
                <a:lnTo>
                  <a:pt x="11704965" y="904968"/>
                </a:lnTo>
                <a:lnTo>
                  <a:pt x="11709316" y="903880"/>
                </a:lnTo>
                <a:lnTo>
                  <a:pt x="11713849" y="902611"/>
                </a:lnTo>
                <a:lnTo>
                  <a:pt x="11718200" y="900979"/>
                </a:lnTo>
                <a:lnTo>
                  <a:pt x="11722551" y="899347"/>
                </a:lnTo>
                <a:lnTo>
                  <a:pt x="11726902" y="897353"/>
                </a:lnTo>
                <a:lnTo>
                  <a:pt x="11731254" y="895178"/>
                </a:lnTo>
                <a:lnTo>
                  <a:pt x="11733248" y="894090"/>
                </a:lnTo>
                <a:lnTo>
                  <a:pt x="11735424" y="893002"/>
                </a:lnTo>
                <a:lnTo>
                  <a:pt x="11737599" y="891733"/>
                </a:lnTo>
                <a:lnTo>
                  <a:pt x="11739594" y="890464"/>
                </a:lnTo>
                <a:lnTo>
                  <a:pt x="11743764" y="887563"/>
                </a:lnTo>
                <a:lnTo>
                  <a:pt x="11747571" y="884662"/>
                </a:lnTo>
                <a:lnTo>
                  <a:pt x="11751560" y="881398"/>
                </a:lnTo>
                <a:lnTo>
                  <a:pt x="11755186" y="877954"/>
                </a:lnTo>
                <a:lnTo>
                  <a:pt x="11758812" y="874328"/>
                </a:lnTo>
                <a:lnTo>
                  <a:pt x="11760444" y="872333"/>
                </a:lnTo>
                <a:lnTo>
                  <a:pt x="11762075" y="870339"/>
                </a:lnTo>
                <a:lnTo>
                  <a:pt x="11763707" y="868345"/>
                </a:lnTo>
                <a:lnTo>
                  <a:pt x="11765339" y="866350"/>
                </a:lnTo>
                <a:lnTo>
                  <a:pt x="11766789" y="864175"/>
                </a:lnTo>
                <a:lnTo>
                  <a:pt x="11768240" y="861818"/>
                </a:lnTo>
                <a:lnTo>
                  <a:pt x="11771140" y="857285"/>
                </a:lnTo>
                <a:lnTo>
                  <a:pt x="11773679" y="852390"/>
                </a:lnTo>
                <a:lnTo>
                  <a:pt x="11774766" y="849852"/>
                </a:lnTo>
                <a:lnTo>
                  <a:pt x="11776036" y="847314"/>
                </a:lnTo>
                <a:lnTo>
                  <a:pt x="11777124" y="844594"/>
                </a:lnTo>
                <a:lnTo>
                  <a:pt x="11778030" y="841874"/>
                </a:lnTo>
                <a:lnTo>
                  <a:pt x="11778936" y="838974"/>
                </a:lnTo>
                <a:lnTo>
                  <a:pt x="11779843" y="836254"/>
                </a:lnTo>
                <a:lnTo>
                  <a:pt x="11780568" y="833172"/>
                </a:lnTo>
                <a:lnTo>
                  <a:pt x="11781294" y="830271"/>
                </a:lnTo>
                <a:lnTo>
                  <a:pt x="11782019" y="827189"/>
                </a:lnTo>
                <a:lnTo>
                  <a:pt x="11782563" y="824107"/>
                </a:lnTo>
                <a:lnTo>
                  <a:pt x="11782925" y="820843"/>
                </a:lnTo>
                <a:lnTo>
                  <a:pt x="11783288" y="817580"/>
                </a:lnTo>
                <a:lnTo>
                  <a:pt x="11783650" y="814316"/>
                </a:lnTo>
                <a:lnTo>
                  <a:pt x="11783832" y="810872"/>
                </a:lnTo>
                <a:lnTo>
                  <a:pt x="11784013" y="807427"/>
                </a:lnTo>
                <a:lnTo>
                  <a:pt x="11784013" y="803801"/>
                </a:lnTo>
                <a:lnTo>
                  <a:pt x="11784013" y="711699"/>
                </a:lnTo>
                <a:lnTo>
                  <a:pt x="11784013" y="619959"/>
                </a:lnTo>
                <a:lnTo>
                  <a:pt x="11784013" y="528220"/>
                </a:lnTo>
                <a:lnTo>
                  <a:pt x="11784013" y="436299"/>
                </a:lnTo>
                <a:lnTo>
                  <a:pt x="11784013" y="432311"/>
                </a:lnTo>
                <a:lnTo>
                  <a:pt x="11783650" y="428322"/>
                </a:lnTo>
                <a:lnTo>
                  <a:pt x="11783288" y="424152"/>
                </a:lnTo>
                <a:lnTo>
                  <a:pt x="11782744" y="419801"/>
                </a:lnTo>
                <a:lnTo>
                  <a:pt x="11782019" y="415631"/>
                </a:lnTo>
                <a:lnTo>
                  <a:pt x="11780931" y="411098"/>
                </a:lnTo>
                <a:lnTo>
                  <a:pt x="11779843" y="406747"/>
                </a:lnTo>
                <a:lnTo>
                  <a:pt x="11778574" y="402396"/>
                </a:lnTo>
                <a:lnTo>
                  <a:pt x="11776942" y="398044"/>
                </a:lnTo>
                <a:lnTo>
                  <a:pt x="11775310" y="393693"/>
                </a:lnTo>
                <a:lnTo>
                  <a:pt x="11773316" y="389342"/>
                </a:lnTo>
                <a:lnTo>
                  <a:pt x="11771322" y="384991"/>
                </a:lnTo>
                <a:lnTo>
                  <a:pt x="11770053" y="382815"/>
                </a:lnTo>
                <a:lnTo>
                  <a:pt x="11768965" y="380639"/>
                </a:lnTo>
                <a:lnTo>
                  <a:pt x="11767696" y="378645"/>
                </a:lnTo>
                <a:lnTo>
                  <a:pt x="11766427" y="376469"/>
                </a:lnTo>
                <a:lnTo>
                  <a:pt x="11763526" y="372481"/>
                </a:lnTo>
                <a:lnTo>
                  <a:pt x="11760625" y="368492"/>
                </a:lnTo>
                <a:lnTo>
                  <a:pt x="11757361" y="364685"/>
                </a:lnTo>
                <a:lnTo>
                  <a:pt x="11753917" y="361058"/>
                </a:lnTo>
                <a:lnTo>
                  <a:pt x="11750291" y="357432"/>
                </a:lnTo>
                <a:lnTo>
                  <a:pt x="11748296" y="355801"/>
                </a:lnTo>
                <a:lnTo>
                  <a:pt x="11746483" y="353988"/>
                </a:lnTo>
                <a:lnTo>
                  <a:pt x="11744308" y="352356"/>
                </a:lnTo>
                <a:lnTo>
                  <a:pt x="11742313" y="350906"/>
                </a:lnTo>
                <a:lnTo>
                  <a:pt x="11740138" y="349274"/>
                </a:lnTo>
                <a:lnTo>
                  <a:pt x="11737962" y="347823"/>
                </a:lnTo>
                <a:lnTo>
                  <a:pt x="11733248" y="345104"/>
                </a:lnTo>
                <a:lnTo>
                  <a:pt x="11728353" y="342566"/>
                </a:lnTo>
                <a:lnTo>
                  <a:pt x="11725815" y="341296"/>
                </a:lnTo>
                <a:lnTo>
                  <a:pt x="11723276" y="340209"/>
                </a:lnTo>
                <a:lnTo>
                  <a:pt x="11720557" y="339121"/>
                </a:lnTo>
                <a:lnTo>
                  <a:pt x="11717837" y="338214"/>
                </a:lnTo>
                <a:lnTo>
                  <a:pt x="11715118" y="337127"/>
                </a:lnTo>
                <a:lnTo>
                  <a:pt x="11712217" y="336401"/>
                </a:lnTo>
                <a:lnTo>
                  <a:pt x="11709316" y="335495"/>
                </a:lnTo>
                <a:lnTo>
                  <a:pt x="11706234" y="334951"/>
                </a:lnTo>
                <a:lnTo>
                  <a:pt x="11703152" y="334226"/>
                </a:lnTo>
                <a:lnTo>
                  <a:pt x="11700070" y="333682"/>
                </a:lnTo>
                <a:lnTo>
                  <a:pt x="11696806" y="333138"/>
                </a:lnTo>
                <a:lnTo>
                  <a:pt x="11693543" y="332775"/>
                </a:lnTo>
                <a:lnTo>
                  <a:pt x="11690279" y="332594"/>
                </a:lnTo>
                <a:lnTo>
                  <a:pt x="11686834" y="332231"/>
                </a:lnTo>
                <a:lnTo>
                  <a:pt x="11683390" y="332231"/>
                </a:lnTo>
                <a:lnTo>
                  <a:pt x="11679764" y="332050"/>
                </a:lnTo>
                <a:lnTo>
                  <a:pt x="11571344" y="332050"/>
                </a:lnTo>
                <a:lnTo>
                  <a:pt x="11463288" y="332050"/>
                </a:lnTo>
                <a:lnTo>
                  <a:pt x="11355050" y="332050"/>
                </a:lnTo>
                <a:lnTo>
                  <a:pt x="11246993" y="332050"/>
                </a:lnTo>
                <a:lnTo>
                  <a:pt x="11138755" y="332050"/>
                </a:lnTo>
                <a:lnTo>
                  <a:pt x="11030517" y="332050"/>
                </a:lnTo>
                <a:lnTo>
                  <a:pt x="10922460" y="3320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3428999"/>
            <a:ext cx="5328592" cy="50405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7448" y="4149081"/>
            <a:ext cx="5328592" cy="1368151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B2A9-6305-4F45-9F6B-3C69813FAF4A}" type="datetime1">
              <a:rPr lang="fi-FI" smtClean="0"/>
              <a:pPr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7"/>
          <p:cNvSpPr/>
          <p:nvPr userDrawn="1"/>
        </p:nvSpPr>
        <p:spPr>
          <a:xfrm>
            <a:off x="407988" y="3068960"/>
            <a:ext cx="358775" cy="27363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5278017"/>
      </p:ext>
    </p:extLst>
  </p:cSld>
  <p:clrMapOvr>
    <a:masterClrMapping/>
  </p:clrMapOvr>
  <p:transition spd="slow">
    <p:push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1900" y="2781299"/>
            <a:ext cx="5113338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7AED-CB6F-4D3C-81E7-57E5A84CF00E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3948756"/>
      </p:ext>
    </p:extLst>
  </p:cSld>
  <p:clrMapOvr>
    <a:masterClrMapping/>
  </p:clrMapOvr>
  <p:transition spd="slow">
    <p:pu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>
            <a:spLocks noChangeAspect="1"/>
          </p:cNvSpPr>
          <p:nvPr userDrawn="1"/>
        </p:nvSpPr>
        <p:spPr>
          <a:xfrm>
            <a:off x="7104112" y="1052736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 userDrawn="1"/>
        </p:nvSpPr>
        <p:spPr>
          <a:xfrm>
            <a:off x="6600056" y="3645694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 userDrawn="1"/>
        </p:nvSpPr>
        <p:spPr>
          <a:xfrm>
            <a:off x="9048328" y="2795827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C6AD-17D4-4FF5-8E6A-18EBEE30B19C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284132" y="1232756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6780076" y="3825044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9228348" y="2960948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990932"/>
      </p:ext>
    </p:extLst>
  </p:cSld>
  <p:clrMapOvr>
    <a:masterClrMapping/>
  </p:clrMapOvr>
  <p:transition spd="slow">
    <p:pu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935413" y="0"/>
            <a:ext cx="8256587" cy="6858000"/>
          </a:xfrm>
          <a:custGeom>
            <a:avLst/>
            <a:gdLst/>
            <a:ahLst/>
            <a:cxnLst/>
            <a:rect l="l" t="t" r="r" b="b"/>
            <a:pathLst>
              <a:path w="8256587" h="6858000">
                <a:moveTo>
                  <a:pt x="6868266" y="333375"/>
                </a:moveTo>
                <a:lnTo>
                  <a:pt x="6864189" y="333730"/>
                </a:lnTo>
                <a:lnTo>
                  <a:pt x="6859934" y="334084"/>
                </a:lnTo>
                <a:lnTo>
                  <a:pt x="6857807" y="334261"/>
                </a:lnTo>
                <a:lnTo>
                  <a:pt x="6855679" y="334616"/>
                </a:lnTo>
                <a:lnTo>
                  <a:pt x="6851424" y="335502"/>
                </a:lnTo>
                <a:lnTo>
                  <a:pt x="6846992" y="336389"/>
                </a:lnTo>
                <a:lnTo>
                  <a:pt x="6842560" y="337453"/>
                </a:lnTo>
                <a:lnTo>
                  <a:pt x="6838305" y="338871"/>
                </a:lnTo>
                <a:lnTo>
                  <a:pt x="6836001" y="339580"/>
                </a:lnTo>
                <a:lnTo>
                  <a:pt x="6833873" y="340466"/>
                </a:lnTo>
                <a:lnTo>
                  <a:pt x="6829441" y="342062"/>
                </a:lnTo>
                <a:lnTo>
                  <a:pt x="6827314" y="342948"/>
                </a:lnTo>
                <a:lnTo>
                  <a:pt x="6825186" y="344012"/>
                </a:lnTo>
                <a:lnTo>
                  <a:pt x="6820754" y="346140"/>
                </a:lnTo>
                <a:lnTo>
                  <a:pt x="6816499" y="348444"/>
                </a:lnTo>
                <a:lnTo>
                  <a:pt x="6814549" y="349685"/>
                </a:lnTo>
                <a:lnTo>
                  <a:pt x="6812422" y="351104"/>
                </a:lnTo>
                <a:lnTo>
                  <a:pt x="6810294" y="352345"/>
                </a:lnTo>
                <a:lnTo>
                  <a:pt x="6808344" y="353763"/>
                </a:lnTo>
                <a:lnTo>
                  <a:pt x="6806394" y="355181"/>
                </a:lnTo>
                <a:lnTo>
                  <a:pt x="6804444" y="356777"/>
                </a:lnTo>
                <a:lnTo>
                  <a:pt x="6802494" y="358372"/>
                </a:lnTo>
                <a:lnTo>
                  <a:pt x="6800543" y="359968"/>
                </a:lnTo>
                <a:lnTo>
                  <a:pt x="6798593" y="361741"/>
                </a:lnTo>
                <a:lnTo>
                  <a:pt x="6796821" y="363336"/>
                </a:lnTo>
                <a:lnTo>
                  <a:pt x="6793275" y="367059"/>
                </a:lnTo>
                <a:lnTo>
                  <a:pt x="6791502" y="369009"/>
                </a:lnTo>
                <a:lnTo>
                  <a:pt x="6789906" y="370960"/>
                </a:lnTo>
                <a:lnTo>
                  <a:pt x="6788311" y="373087"/>
                </a:lnTo>
                <a:lnTo>
                  <a:pt x="6786715" y="375214"/>
                </a:lnTo>
                <a:lnTo>
                  <a:pt x="6785120" y="377342"/>
                </a:lnTo>
                <a:lnTo>
                  <a:pt x="6783701" y="379469"/>
                </a:lnTo>
                <a:lnTo>
                  <a:pt x="6782283" y="381774"/>
                </a:lnTo>
                <a:lnTo>
                  <a:pt x="6780865" y="384079"/>
                </a:lnTo>
                <a:lnTo>
                  <a:pt x="6779624" y="386561"/>
                </a:lnTo>
                <a:lnTo>
                  <a:pt x="6778383" y="389043"/>
                </a:lnTo>
                <a:lnTo>
                  <a:pt x="6777142" y="391525"/>
                </a:lnTo>
                <a:lnTo>
                  <a:pt x="6776078" y="394184"/>
                </a:lnTo>
                <a:lnTo>
                  <a:pt x="6775014" y="396843"/>
                </a:lnTo>
                <a:lnTo>
                  <a:pt x="6773951" y="399503"/>
                </a:lnTo>
                <a:lnTo>
                  <a:pt x="6773064" y="402339"/>
                </a:lnTo>
                <a:lnTo>
                  <a:pt x="6772178" y="405176"/>
                </a:lnTo>
                <a:lnTo>
                  <a:pt x="6771469" y="408189"/>
                </a:lnTo>
                <a:lnTo>
                  <a:pt x="6770760" y="411203"/>
                </a:lnTo>
                <a:lnTo>
                  <a:pt x="6770050" y="414217"/>
                </a:lnTo>
                <a:lnTo>
                  <a:pt x="6769519" y="417408"/>
                </a:lnTo>
                <a:lnTo>
                  <a:pt x="6768987" y="420599"/>
                </a:lnTo>
                <a:lnTo>
                  <a:pt x="6768632" y="423791"/>
                </a:lnTo>
                <a:lnTo>
                  <a:pt x="6768278" y="427159"/>
                </a:lnTo>
                <a:lnTo>
                  <a:pt x="6768100" y="430527"/>
                </a:lnTo>
                <a:lnTo>
                  <a:pt x="6767923" y="434073"/>
                </a:lnTo>
                <a:lnTo>
                  <a:pt x="6767923" y="437619"/>
                </a:lnTo>
                <a:lnTo>
                  <a:pt x="6767923" y="529453"/>
                </a:lnTo>
                <a:lnTo>
                  <a:pt x="6767923" y="621286"/>
                </a:lnTo>
                <a:lnTo>
                  <a:pt x="6767923" y="713120"/>
                </a:lnTo>
                <a:lnTo>
                  <a:pt x="6767923" y="805131"/>
                </a:lnTo>
                <a:lnTo>
                  <a:pt x="6768100" y="809031"/>
                </a:lnTo>
                <a:lnTo>
                  <a:pt x="6768278" y="813109"/>
                </a:lnTo>
                <a:lnTo>
                  <a:pt x="6768632" y="817364"/>
                </a:lnTo>
                <a:lnTo>
                  <a:pt x="6768987" y="819491"/>
                </a:lnTo>
                <a:lnTo>
                  <a:pt x="6769341" y="821619"/>
                </a:lnTo>
                <a:lnTo>
                  <a:pt x="6770050" y="825874"/>
                </a:lnTo>
                <a:lnTo>
                  <a:pt x="6770937" y="830306"/>
                </a:lnTo>
                <a:lnTo>
                  <a:pt x="6772178" y="834738"/>
                </a:lnTo>
                <a:lnTo>
                  <a:pt x="6773419" y="839170"/>
                </a:lnTo>
                <a:lnTo>
                  <a:pt x="6774128" y="841298"/>
                </a:lnTo>
                <a:lnTo>
                  <a:pt x="6775014" y="843425"/>
                </a:lnTo>
                <a:lnTo>
                  <a:pt x="6776787" y="847857"/>
                </a:lnTo>
                <a:lnTo>
                  <a:pt x="6777674" y="849984"/>
                </a:lnTo>
                <a:lnTo>
                  <a:pt x="6778560" y="852289"/>
                </a:lnTo>
                <a:lnTo>
                  <a:pt x="6780688" y="856544"/>
                </a:lnTo>
                <a:lnTo>
                  <a:pt x="6783170" y="860799"/>
                </a:lnTo>
                <a:lnTo>
                  <a:pt x="6784411" y="862926"/>
                </a:lnTo>
                <a:lnTo>
                  <a:pt x="6785652" y="864876"/>
                </a:lnTo>
                <a:lnTo>
                  <a:pt x="6787070" y="867004"/>
                </a:lnTo>
                <a:lnTo>
                  <a:pt x="6788488" y="868954"/>
                </a:lnTo>
                <a:lnTo>
                  <a:pt x="6789906" y="871081"/>
                </a:lnTo>
                <a:lnTo>
                  <a:pt x="6791325" y="873032"/>
                </a:lnTo>
                <a:lnTo>
                  <a:pt x="6792920" y="874982"/>
                </a:lnTo>
                <a:lnTo>
                  <a:pt x="6794516" y="876754"/>
                </a:lnTo>
                <a:lnTo>
                  <a:pt x="6796289" y="878705"/>
                </a:lnTo>
                <a:lnTo>
                  <a:pt x="6798062" y="880478"/>
                </a:lnTo>
                <a:lnTo>
                  <a:pt x="6801784" y="884023"/>
                </a:lnTo>
                <a:lnTo>
                  <a:pt x="6803557" y="885796"/>
                </a:lnTo>
                <a:lnTo>
                  <a:pt x="6805685" y="887392"/>
                </a:lnTo>
                <a:lnTo>
                  <a:pt x="6807635" y="889165"/>
                </a:lnTo>
                <a:lnTo>
                  <a:pt x="6809762" y="890583"/>
                </a:lnTo>
                <a:lnTo>
                  <a:pt x="6811890" y="892178"/>
                </a:lnTo>
                <a:lnTo>
                  <a:pt x="6814194" y="893597"/>
                </a:lnTo>
                <a:lnTo>
                  <a:pt x="6816499" y="895015"/>
                </a:lnTo>
                <a:lnTo>
                  <a:pt x="6818804" y="896433"/>
                </a:lnTo>
                <a:lnTo>
                  <a:pt x="6821109" y="897674"/>
                </a:lnTo>
                <a:lnTo>
                  <a:pt x="6823591" y="898915"/>
                </a:lnTo>
                <a:lnTo>
                  <a:pt x="6826250" y="900156"/>
                </a:lnTo>
                <a:lnTo>
                  <a:pt x="6828732" y="901397"/>
                </a:lnTo>
                <a:lnTo>
                  <a:pt x="6831391" y="902284"/>
                </a:lnTo>
                <a:lnTo>
                  <a:pt x="6834228" y="903347"/>
                </a:lnTo>
                <a:lnTo>
                  <a:pt x="6837064" y="904234"/>
                </a:lnTo>
                <a:lnTo>
                  <a:pt x="6839901" y="905120"/>
                </a:lnTo>
                <a:lnTo>
                  <a:pt x="6842737" y="906007"/>
                </a:lnTo>
                <a:lnTo>
                  <a:pt x="6845751" y="906716"/>
                </a:lnTo>
                <a:lnTo>
                  <a:pt x="6848765" y="907248"/>
                </a:lnTo>
                <a:lnTo>
                  <a:pt x="6851956" y="907779"/>
                </a:lnTo>
                <a:lnTo>
                  <a:pt x="6855147" y="908311"/>
                </a:lnTo>
                <a:lnTo>
                  <a:pt x="6858516" y="908666"/>
                </a:lnTo>
                <a:lnTo>
                  <a:pt x="6861707" y="909020"/>
                </a:lnTo>
                <a:lnTo>
                  <a:pt x="6865253" y="909198"/>
                </a:lnTo>
                <a:lnTo>
                  <a:pt x="6868621" y="909375"/>
                </a:lnTo>
                <a:lnTo>
                  <a:pt x="6872167" y="909375"/>
                </a:lnTo>
                <a:lnTo>
                  <a:pt x="6980311" y="909375"/>
                </a:lnTo>
                <a:lnTo>
                  <a:pt x="7088455" y="909375"/>
                </a:lnTo>
                <a:lnTo>
                  <a:pt x="7196776" y="909375"/>
                </a:lnTo>
                <a:lnTo>
                  <a:pt x="7304920" y="909375"/>
                </a:lnTo>
                <a:lnTo>
                  <a:pt x="7413064" y="909375"/>
                </a:lnTo>
                <a:lnTo>
                  <a:pt x="7521386" y="909375"/>
                </a:lnTo>
                <a:lnTo>
                  <a:pt x="7629530" y="909375"/>
                </a:lnTo>
                <a:lnTo>
                  <a:pt x="7737851" y="909375"/>
                </a:lnTo>
                <a:lnTo>
                  <a:pt x="7741929" y="909375"/>
                </a:lnTo>
                <a:lnTo>
                  <a:pt x="7746006" y="909020"/>
                </a:lnTo>
                <a:lnTo>
                  <a:pt x="7750261" y="908666"/>
                </a:lnTo>
                <a:lnTo>
                  <a:pt x="7752388" y="908311"/>
                </a:lnTo>
                <a:lnTo>
                  <a:pt x="7754516" y="908134"/>
                </a:lnTo>
                <a:lnTo>
                  <a:pt x="7758771" y="907248"/>
                </a:lnTo>
                <a:lnTo>
                  <a:pt x="7763203" y="906361"/>
                </a:lnTo>
                <a:lnTo>
                  <a:pt x="7767458" y="905120"/>
                </a:lnTo>
                <a:lnTo>
                  <a:pt x="7771890" y="903879"/>
                </a:lnTo>
                <a:lnTo>
                  <a:pt x="7774194" y="903170"/>
                </a:lnTo>
                <a:lnTo>
                  <a:pt x="7776322" y="902284"/>
                </a:lnTo>
                <a:lnTo>
                  <a:pt x="7780754" y="900688"/>
                </a:lnTo>
                <a:lnTo>
                  <a:pt x="7782881" y="899624"/>
                </a:lnTo>
                <a:lnTo>
                  <a:pt x="7785009" y="898738"/>
                </a:lnTo>
                <a:lnTo>
                  <a:pt x="7789264" y="896611"/>
                </a:lnTo>
                <a:lnTo>
                  <a:pt x="7793519" y="894306"/>
                </a:lnTo>
                <a:lnTo>
                  <a:pt x="7795646" y="893065"/>
                </a:lnTo>
                <a:lnTo>
                  <a:pt x="7797773" y="891647"/>
                </a:lnTo>
                <a:lnTo>
                  <a:pt x="7799723" y="890405"/>
                </a:lnTo>
                <a:lnTo>
                  <a:pt x="7801851" y="888987"/>
                </a:lnTo>
                <a:lnTo>
                  <a:pt x="7803801" y="887392"/>
                </a:lnTo>
                <a:lnTo>
                  <a:pt x="7805751" y="885973"/>
                </a:lnTo>
                <a:lnTo>
                  <a:pt x="7807701" y="884378"/>
                </a:lnTo>
                <a:lnTo>
                  <a:pt x="7809651" y="882782"/>
                </a:lnTo>
                <a:lnTo>
                  <a:pt x="7811424" y="881009"/>
                </a:lnTo>
                <a:lnTo>
                  <a:pt x="7813374" y="879237"/>
                </a:lnTo>
                <a:lnTo>
                  <a:pt x="7816920" y="875691"/>
                </a:lnTo>
                <a:lnTo>
                  <a:pt x="7818516" y="873741"/>
                </a:lnTo>
                <a:lnTo>
                  <a:pt x="7820289" y="871790"/>
                </a:lnTo>
                <a:lnTo>
                  <a:pt x="7821884" y="869663"/>
                </a:lnTo>
                <a:lnTo>
                  <a:pt x="7823480" y="867536"/>
                </a:lnTo>
                <a:lnTo>
                  <a:pt x="7825075" y="865408"/>
                </a:lnTo>
                <a:lnTo>
                  <a:pt x="7826494" y="863281"/>
                </a:lnTo>
                <a:lnTo>
                  <a:pt x="7827912" y="860976"/>
                </a:lnTo>
                <a:lnTo>
                  <a:pt x="7829330" y="858494"/>
                </a:lnTo>
                <a:lnTo>
                  <a:pt x="7830571" y="856189"/>
                </a:lnTo>
                <a:lnTo>
                  <a:pt x="7831812" y="853708"/>
                </a:lnTo>
                <a:lnTo>
                  <a:pt x="7833053" y="851225"/>
                </a:lnTo>
                <a:lnTo>
                  <a:pt x="7834117" y="848566"/>
                </a:lnTo>
                <a:lnTo>
                  <a:pt x="7835181" y="845907"/>
                </a:lnTo>
                <a:lnTo>
                  <a:pt x="7836244" y="843070"/>
                </a:lnTo>
                <a:lnTo>
                  <a:pt x="7837131" y="840411"/>
                </a:lnTo>
                <a:lnTo>
                  <a:pt x="7838017" y="837574"/>
                </a:lnTo>
                <a:lnTo>
                  <a:pt x="7838726" y="834561"/>
                </a:lnTo>
                <a:lnTo>
                  <a:pt x="7839435" y="831547"/>
                </a:lnTo>
                <a:lnTo>
                  <a:pt x="7840145" y="828533"/>
                </a:lnTo>
                <a:lnTo>
                  <a:pt x="7840676" y="825342"/>
                </a:lnTo>
                <a:lnTo>
                  <a:pt x="7841031" y="822151"/>
                </a:lnTo>
                <a:lnTo>
                  <a:pt x="7841563" y="818960"/>
                </a:lnTo>
                <a:lnTo>
                  <a:pt x="7841740" y="815591"/>
                </a:lnTo>
                <a:lnTo>
                  <a:pt x="7842095" y="812223"/>
                </a:lnTo>
                <a:lnTo>
                  <a:pt x="7842095" y="808677"/>
                </a:lnTo>
                <a:lnTo>
                  <a:pt x="7842272" y="805131"/>
                </a:lnTo>
                <a:lnTo>
                  <a:pt x="7842272" y="713120"/>
                </a:lnTo>
                <a:lnTo>
                  <a:pt x="7842272" y="621286"/>
                </a:lnTo>
                <a:lnTo>
                  <a:pt x="7842272" y="529453"/>
                </a:lnTo>
                <a:lnTo>
                  <a:pt x="7842272" y="437619"/>
                </a:lnTo>
                <a:lnTo>
                  <a:pt x="7842095" y="433541"/>
                </a:lnTo>
                <a:lnTo>
                  <a:pt x="7841917" y="429464"/>
                </a:lnTo>
                <a:lnTo>
                  <a:pt x="7841385" y="425386"/>
                </a:lnTo>
                <a:lnTo>
                  <a:pt x="7841208" y="423259"/>
                </a:lnTo>
                <a:lnTo>
                  <a:pt x="7840854" y="421131"/>
                </a:lnTo>
                <a:lnTo>
                  <a:pt x="7840145" y="416699"/>
                </a:lnTo>
                <a:lnTo>
                  <a:pt x="7839081" y="412444"/>
                </a:lnTo>
                <a:lnTo>
                  <a:pt x="7838017" y="408012"/>
                </a:lnTo>
                <a:lnTo>
                  <a:pt x="7836599" y="403580"/>
                </a:lnTo>
                <a:lnTo>
                  <a:pt x="7835890" y="401453"/>
                </a:lnTo>
                <a:lnTo>
                  <a:pt x="7835181" y="399148"/>
                </a:lnTo>
                <a:lnTo>
                  <a:pt x="7833408" y="394893"/>
                </a:lnTo>
                <a:lnTo>
                  <a:pt x="7832521" y="392588"/>
                </a:lnTo>
                <a:lnTo>
                  <a:pt x="7831458" y="390461"/>
                </a:lnTo>
                <a:lnTo>
                  <a:pt x="7829330" y="386206"/>
                </a:lnTo>
                <a:lnTo>
                  <a:pt x="7827025" y="381951"/>
                </a:lnTo>
                <a:lnTo>
                  <a:pt x="7825785" y="379824"/>
                </a:lnTo>
                <a:lnTo>
                  <a:pt x="7824543" y="377696"/>
                </a:lnTo>
                <a:lnTo>
                  <a:pt x="7823125" y="375746"/>
                </a:lnTo>
                <a:lnTo>
                  <a:pt x="7821707" y="373796"/>
                </a:lnTo>
                <a:lnTo>
                  <a:pt x="7820289" y="371669"/>
                </a:lnTo>
                <a:lnTo>
                  <a:pt x="7818693" y="369719"/>
                </a:lnTo>
                <a:lnTo>
                  <a:pt x="7817275" y="367768"/>
                </a:lnTo>
                <a:lnTo>
                  <a:pt x="7815502" y="365818"/>
                </a:lnTo>
                <a:lnTo>
                  <a:pt x="7813906" y="364045"/>
                </a:lnTo>
                <a:lnTo>
                  <a:pt x="7812133" y="362273"/>
                </a:lnTo>
                <a:lnTo>
                  <a:pt x="7808411" y="358727"/>
                </a:lnTo>
                <a:lnTo>
                  <a:pt x="7806460" y="356954"/>
                </a:lnTo>
                <a:lnTo>
                  <a:pt x="7804510" y="355181"/>
                </a:lnTo>
                <a:lnTo>
                  <a:pt x="7802560" y="353586"/>
                </a:lnTo>
                <a:lnTo>
                  <a:pt x="7800433" y="351990"/>
                </a:lnTo>
                <a:lnTo>
                  <a:pt x="7798305" y="350572"/>
                </a:lnTo>
                <a:lnTo>
                  <a:pt x="7796001" y="349153"/>
                </a:lnTo>
                <a:lnTo>
                  <a:pt x="7793696" y="347735"/>
                </a:lnTo>
                <a:lnTo>
                  <a:pt x="7791391" y="346317"/>
                </a:lnTo>
                <a:lnTo>
                  <a:pt x="7788909" y="344898"/>
                </a:lnTo>
                <a:lnTo>
                  <a:pt x="7786427" y="343658"/>
                </a:lnTo>
                <a:lnTo>
                  <a:pt x="7783945" y="342594"/>
                </a:lnTo>
                <a:lnTo>
                  <a:pt x="7781286" y="341353"/>
                </a:lnTo>
                <a:lnTo>
                  <a:pt x="7778627" y="340289"/>
                </a:lnTo>
                <a:lnTo>
                  <a:pt x="7775967" y="339403"/>
                </a:lnTo>
                <a:lnTo>
                  <a:pt x="7773131" y="338516"/>
                </a:lnTo>
                <a:lnTo>
                  <a:pt x="7770294" y="337630"/>
                </a:lnTo>
                <a:lnTo>
                  <a:pt x="7767458" y="336743"/>
                </a:lnTo>
                <a:lnTo>
                  <a:pt x="7764444" y="336034"/>
                </a:lnTo>
                <a:lnTo>
                  <a:pt x="7761253" y="335502"/>
                </a:lnTo>
                <a:lnTo>
                  <a:pt x="7758239" y="334971"/>
                </a:lnTo>
                <a:lnTo>
                  <a:pt x="7755048" y="334439"/>
                </a:lnTo>
                <a:lnTo>
                  <a:pt x="7751679" y="334084"/>
                </a:lnTo>
                <a:lnTo>
                  <a:pt x="7748311" y="333730"/>
                </a:lnTo>
                <a:lnTo>
                  <a:pt x="7744942" y="333552"/>
                </a:lnTo>
                <a:lnTo>
                  <a:pt x="7741397" y="333375"/>
                </a:lnTo>
                <a:lnTo>
                  <a:pt x="7737851" y="333375"/>
                </a:lnTo>
                <a:lnTo>
                  <a:pt x="7629530" y="333375"/>
                </a:lnTo>
                <a:lnTo>
                  <a:pt x="7521386" y="333375"/>
                </a:lnTo>
                <a:lnTo>
                  <a:pt x="7413064" y="333375"/>
                </a:lnTo>
                <a:lnTo>
                  <a:pt x="7304920" y="333375"/>
                </a:lnTo>
                <a:lnTo>
                  <a:pt x="7196776" y="333375"/>
                </a:lnTo>
                <a:lnTo>
                  <a:pt x="7088455" y="333375"/>
                </a:lnTo>
                <a:lnTo>
                  <a:pt x="6980311" y="333375"/>
                </a:lnTo>
                <a:lnTo>
                  <a:pt x="6872167" y="333375"/>
                </a:lnTo>
                <a:close/>
                <a:moveTo>
                  <a:pt x="5724404" y="0"/>
                </a:moveTo>
                <a:lnTo>
                  <a:pt x="8256587" y="0"/>
                </a:lnTo>
                <a:lnTo>
                  <a:pt x="8256587" y="6858000"/>
                </a:lnTo>
                <a:lnTo>
                  <a:pt x="0" y="6858000"/>
                </a:lnTo>
                <a:lnTo>
                  <a:pt x="0" y="6857999"/>
                </a:lnTo>
                <a:lnTo>
                  <a:pt x="64770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B0E7-8C20-43DD-B41B-F3978F64408A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3741954"/>
      </p:ext>
    </p:extLst>
  </p:cSld>
  <p:clrMapOvr>
    <a:masterClrMapping/>
  </p:clrMapOvr>
  <p:transition spd="slow">
    <p:pu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116-449A-43E3-B019-AC13955E9E5F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311900" y="1700212"/>
            <a:ext cx="5113338" cy="4249737"/>
          </a:xfrm>
        </p:spPr>
        <p:txBody>
          <a:bodyPr/>
          <a:lstStyle>
            <a:lvl1pPr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851377"/>
      </p:ext>
    </p:extLst>
  </p:cSld>
  <p:clrMapOvr>
    <a:masterClrMapping/>
  </p:clrMapOvr>
  <p:transition spd="slow">
    <p:pu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C2F6-5CD9-4B4D-BB08-4D65BADA6F84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311900" y="1700213"/>
            <a:ext cx="5113338" cy="3529012"/>
          </a:xfrm>
        </p:spPr>
        <p:txBody>
          <a:bodyPr/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311900" y="5445224"/>
            <a:ext cx="5113338" cy="504726"/>
          </a:xfrm>
        </p:spPr>
        <p:txBody>
          <a:bodyPr/>
          <a:lstStyle>
            <a:lvl1pPr>
              <a:spcBef>
                <a:spcPts val="200"/>
              </a:spcBef>
              <a:defRPr sz="1000">
                <a:solidFill>
                  <a:schemeClr val="accent5"/>
                </a:solidFill>
              </a:defRPr>
            </a:lvl1pPr>
            <a:lvl2pPr>
              <a:spcBef>
                <a:spcPts val="200"/>
              </a:spcBef>
              <a:defRPr sz="1000">
                <a:solidFill>
                  <a:schemeClr val="accent5"/>
                </a:solidFill>
              </a:defRPr>
            </a:lvl2pPr>
            <a:lvl3pPr>
              <a:spcBef>
                <a:spcPts val="200"/>
              </a:spcBef>
              <a:defRPr sz="1000"/>
            </a:lvl3pPr>
            <a:lvl4pPr>
              <a:spcBef>
                <a:spcPts val="200"/>
              </a:spcBef>
              <a:defRPr sz="1000"/>
            </a:lvl4pPr>
            <a:lvl5pPr>
              <a:spcBef>
                <a:spcPts val="200"/>
              </a:spcBef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2401266"/>
      </p:ext>
    </p:extLst>
  </p:cSld>
  <p:clrMapOvr>
    <a:masterClrMapping/>
  </p:clrMapOvr>
  <p:transition spd="slow">
    <p:pu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9FBD-08D2-4484-8FDE-5C7341327796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6311900" y="1700213"/>
            <a:ext cx="5113338" cy="4249737"/>
          </a:xfrm>
        </p:spPr>
        <p:txBody>
          <a:bodyPr/>
          <a:lstStyle>
            <a:lvl1pPr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973524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6762" y="1196752"/>
            <a:ext cx="10658476" cy="2304256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763" y="3573016"/>
            <a:ext cx="10658475" cy="165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D7CC-E88B-4AE5-AFF0-1280DE5FBA37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0714657" y="333375"/>
            <a:ext cx="1069975" cy="574675"/>
            <a:chOff x="8832850" y="333375"/>
            <a:chExt cx="1069975" cy="574675"/>
          </a:xfrm>
        </p:grpSpPr>
        <p:sp>
          <p:nvSpPr>
            <p:cNvPr id="9" name="Freeform 6"/>
            <p:cNvSpPr>
              <a:spLocks/>
            </p:cNvSpPr>
            <p:nvPr userDrawn="1"/>
          </p:nvSpPr>
          <p:spPr bwMode="auto">
            <a:xfrm>
              <a:off x="8883650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rgbClr val="3E3E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8943975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8"/>
            <p:cNvSpPr>
              <a:spLocks noEditPoints="1"/>
            </p:cNvSpPr>
            <p:nvPr userDrawn="1"/>
          </p:nvSpPr>
          <p:spPr bwMode="auto">
            <a:xfrm>
              <a:off x="8948738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rgbClr val="F4D1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9"/>
            <p:cNvSpPr>
              <a:spLocks noEditPoints="1"/>
            </p:cNvSpPr>
            <p:nvPr userDrawn="1"/>
          </p:nvSpPr>
          <p:spPr bwMode="auto">
            <a:xfrm>
              <a:off x="8832850" y="333375"/>
              <a:ext cx="1069975" cy="574675"/>
            </a:xfrm>
            <a:custGeom>
              <a:avLst/>
              <a:gdLst>
                <a:gd name="T0" fmla="*/ 2213 w 7412"/>
                <a:gd name="T1" fmla="*/ 0 h 3977"/>
                <a:gd name="T2" fmla="*/ 621 w 7412"/>
                <a:gd name="T3" fmla="*/ 8 h 3977"/>
                <a:gd name="T4" fmla="*/ 470 w 7412"/>
                <a:gd name="T5" fmla="*/ 44 h 3977"/>
                <a:gd name="T6" fmla="*/ 322 w 7412"/>
                <a:gd name="T7" fmla="*/ 114 h 3977"/>
                <a:gd name="T8" fmla="*/ 225 w 7412"/>
                <a:gd name="T9" fmla="*/ 184 h 3977"/>
                <a:gd name="T10" fmla="*/ 140 w 7412"/>
                <a:gd name="T11" fmla="*/ 275 h 3977"/>
                <a:gd name="T12" fmla="*/ 72 w 7412"/>
                <a:gd name="T13" fmla="*/ 385 h 3977"/>
                <a:gd name="T14" fmla="*/ 24 w 7412"/>
                <a:gd name="T15" fmla="*/ 518 h 3977"/>
                <a:gd name="T16" fmla="*/ 1 w 7412"/>
                <a:gd name="T17" fmla="*/ 673 h 3977"/>
                <a:gd name="T18" fmla="*/ 1 w 7412"/>
                <a:gd name="T19" fmla="*/ 3285 h 3977"/>
                <a:gd name="T20" fmla="*/ 21 w 7412"/>
                <a:gd name="T21" fmla="*/ 3431 h 3977"/>
                <a:gd name="T22" fmla="*/ 74 w 7412"/>
                <a:gd name="T23" fmla="*/ 3582 h 3977"/>
                <a:gd name="T24" fmla="*/ 141 w 7412"/>
                <a:gd name="T25" fmla="*/ 3698 h 3977"/>
                <a:gd name="T26" fmla="*/ 220 w 7412"/>
                <a:gd name="T27" fmla="*/ 3790 h 3977"/>
                <a:gd name="T28" fmla="*/ 319 w 7412"/>
                <a:gd name="T29" fmla="*/ 3869 h 3977"/>
                <a:gd name="T30" fmla="*/ 439 w 7412"/>
                <a:gd name="T31" fmla="*/ 3929 h 3977"/>
                <a:gd name="T32" fmla="*/ 581 w 7412"/>
                <a:gd name="T33" fmla="*/ 3966 h 3977"/>
                <a:gd name="T34" fmla="*/ 1466 w 7412"/>
                <a:gd name="T35" fmla="*/ 3977 h 3977"/>
                <a:gd name="T36" fmla="*/ 6692 w 7412"/>
                <a:gd name="T37" fmla="*/ 3977 h 3977"/>
                <a:gd name="T38" fmla="*/ 6836 w 7412"/>
                <a:gd name="T39" fmla="*/ 3962 h 3977"/>
                <a:gd name="T40" fmla="*/ 6988 w 7412"/>
                <a:gd name="T41" fmla="*/ 3917 h 3977"/>
                <a:gd name="T42" fmla="*/ 7119 w 7412"/>
                <a:gd name="T43" fmla="*/ 3845 h 3977"/>
                <a:gd name="T44" fmla="*/ 7213 w 7412"/>
                <a:gd name="T45" fmla="*/ 3770 h 3977"/>
                <a:gd name="T46" fmla="*/ 7293 w 7412"/>
                <a:gd name="T47" fmla="*/ 3674 h 3977"/>
                <a:gd name="T48" fmla="*/ 7356 w 7412"/>
                <a:gd name="T49" fmla="*/ 3557 h 3977"/>
                <a:gd name="T50" fmla="*/ 7397 w 7412"/>
                <a:gd name="T51" fmla="*/ 3418 h 3977"/>
                <a:gd name="T52" fmla="*/ 7412 w 7412"/>
                <a:gd name="T53" fmla="*/ 3257 h 3977"/>
                <a:gd name="T54" fmla="*/ 7410 w 7412"/>
                <a:gd name="T55" fmla="*/ 665 h 3977"/>
                <a:gd name="T56" fmla="*/ 7378 w 7412"/>
                <a:gd name="T57" fmla="*/ 501 h 3977"/>
                <a:gd name="T58" fmla="*/ 7324 w 7412"/>
                <a:gd name="T59" fmla="*/ 365 h 3977"/>
                <a:gd name="T60" fmla="*/ 7250 w 7412"/>
                <a:gd name="T61" fmla="*/ 253 h 3977"/>
                <a:gd name="T62" fmla="*/ 7166 w 7412"/>
                <a:gd name="T63" fmla="*/ 163 h 3977"/>
                <a:gd name="T64" fmla="*/ 7062 w 7412"/>
                <a:gd name="T65" fmla="*/ 91 h 3977"/>
                <a:gd name="T66" fmla="*/ 6935 w 7412"/>
                <a:gd name="T67" fmla="*/ 36 h 3977"/>
                <a:gd name="T68" fmla="*/ 6787 w 7412"/>
                <a:gd name="T69" fmla="*/ 6 h 3977"/>
                <a:gd name="T70" fmla="*/ 664 w 7412"/>
                <a:gd name="T71" fmla="*/ 3628 h 3977"/>
                <a:gd name="T72" fmla="*/ 545 w 7412"/>
                <a:gd name="T73" fmla="*/ 3598 h 3977"/>
                <a:gd name="T74" fmla="*/ 463 w 7412"/>
                <a:gd name="T75" fmla="*/ 3543 h 3977"/>
                <a:gd name="T76" fmla="*/ 407 w 7412"/>
                <a:gd name="T77" fmla="*/ 3472 h 3977"/>
                <a:gd name="T78" fmla="*/ 362 w 7412"/>
                <a:gd name="T79" fmla="*/ 3353 h 3977"/>
                <a:gd name="T80" fmla="*/ 347 w 7412"/>
                <a:gd name="T81" fmla="*/ 2623 h 3977"/>
                <a:gd name="T82" fmla="*/ 352 w 7412"/>
                <a:gd name="T83" fmla="*/ 639 h 3977"/>
                <a:gd name="T84" fmla="*/ 393 w 7412"/>
                <a:gd name="T85" fmla="*/ 516 h 3977"/>
                <a:gd name="T86" fmla="*/ 441 w 7412"/>
                <a:gd name="T87" fmla="*/ 456 h 3977"/>
                <a:gd name="T88" fmla="*/ 516 w 7412"/>
                <a:gd name="T89" fmla="*/ 402 h 3977"/>
                <a:gd name="T90" fmla="*/ 655 w 7412"/>
                <a:gd name="T91" fmla="*/ 356 h 3977"/>
                <a:gd name="T92" fmla="*/ 2213 w 7412"/>
                <a:gd name="T93" fmla="*/ 348 h 3977"/>
                <a:gd name="T94" fmla="*/ 6721 w 7412"/>
                <a:gd name="T95" fmla="*/ 349 h 3977"/>
                <a:gd name="T96" fmla="*/ 6846 w 7412"/>
                <a:gd name="T97" fmla="*/ 371 h 3977"/>
                <a:gd name="T98" fmla="*/ 6942 w 7412"/>
                <a:gd name="T99" fmla="*/ 426 h 3977"/>
                <a:gd name="T100" fmla="*/ 7000 w 7412"/>
                <a:gd name="T101" fmla="*/ 496 h 3977"/>
                <a:gd name="T102" fmla="*/ 7047 w 7412"/>
                <a:gd name="T103" fmla="*/ 607 h 3977"/>
                <a:gd name="T104" fmla="*/ 7065 w 7412"/>
                <a:gd name="T105" fmla="*/ 721 h 3977"/>
                <a:gd name="T106" fmla="*/ 7062 w 7412"/>
                <a:gd name="T107" fmla="*/ 3327 h 3977"/>
                <a:gd name="T108" fmla="*/ 7024 w 7412"/>
                <a:gd name="T109" fmla="*/ 3452 h 3977"/>
                <a:gd name="T110" fmla="*/ 6979 w 7412"/>
                <a:gd name="T111" fmla="*/ 3514 h 3977"/>
                <a:gd name="T112" fmla="*/ 6907 w 7412"/>
                <a:gd name="T113" fmla="*/ 3570 h 3977"/>
                <a:gd name="T114" fmla="*/ 6791 w 7412"/>
                <a:gd name="T115" fmla="*/ 3615 h 3977"/>
                <a:gd name="T116" fmla="*/ 6691 w 7412"/>
                <a:gd name="T117" fmla="*/ 3630 h 3977"/>
                <a:gd name="T118" fmla="*/ 1466 w 7412"/>
                <a:gd name="T119" fmla="*/ 3630 h 3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412" h="3977">
                  <a:moveTo>
                    <a:pt x="6692" y="0"/>
                  </a:moveTo>
                  <a:lnTo>
                    <a:pt x="5946" y="0"/>
                  </a:lnTo>
                  <a:lnTo>
                    <a:pt x="5199" y="0"/>
                  </a:lnTo>
                  <a:lnTo>
                    <a:pt x="4452" y="0"/>
                  </a:lnTo>
                  <a:lnTo>
                    <a:pt x="3706" y="0"/>
                  </a:lnTo>
                  <a:lnTo>
                    <a:pt x="2959" y="0"/>
                  </a:lnTo>
                  <a:lnTo>
                    <a:pt x="2213" y="0"/>
                  </a:lnTo>
                  <a:lnTo>
                    <a:pt x="1466" y="0"/>
                  </a:lnTo>
                  <a:lnTo>
                    <a:pt x="721" y="0"/>
                  </a:lnTo>
                  <a:lnTo>
                    <a:pt x="692" y="1"/>
                  </a:lnTo>
                  <a:lnTo>
                    <a:pt x="678" y="2"/>
                  </a:lnTo>
                  <a:lnTo>
                    <a:pt x="665" y="3"/>
                  </a:lnTo>
                  <a:lnTo>
                    <a:pt x="635" y="6"/>
                  </a:lnTo>
                  <a:lnTo>
                    <a:pt x="621" y="8"/>
                  </a:lnTo>
                  <a:lnTo>
                    <a:pt x="606" y="10"/>
                  </a:lnTo>
                  <a:lnTo>
                    <a:pt x="576" y="15"/>
                  </a:lnTo>
                  <a:lnTo>
                    <a:pt x="546" y="22"/>
                  </a:lnTo>
                  <a:lnTo>
                    <a:pt x="515" y="30"/>
                  </a:lnTo>
                  <a:lnTo>
                    <a:pt x="501" y="34"/>
                  </a:lnTo>
                  <a:lnTo>
                    <a:pt x="486" y="39"/>
                  </a:lnTo>
                  <a:lnTo>
                    <a:pt x="470" y="44"/>
                  </a:lnTo>
                  <a:lnTo>
                    <a:pt x="455" y="50"/>
                  </a:lnTo>
                  <a:lnTo>
                    <a:pt x="425" y="61"/>
                  </a:lnTo>
                  <a:lnTo>
                    <a:pt x="394" y="75"/>
                  </a:lnTo>
                  <a:lnTo>
                    <a:pt x="380" y="81"/>
                  </a:lnTo>
                  <a:lnTo>
                    <a:pt x="365" y="90"/>
                  </a:lnTo>
                  <a:lnTo>
                    <a:pt x="336" y="105"/>
                  </a:lnTo>
                  <a:lnTo>
                    <a:pt x="322" y="114"/>
                  </a:lnTo>
                  <a:lnTo>
                    <a:pt x="307" y="123"/>
                  </a:lnTo>
                  <a:lnTo>
                    <a:pt x="292" y="133"/>
                  </a:lnTo>
                  <a:lnTo>
                    <a:pt x="279" y="142"/>
                  </a:lnTo>
                  <a:lnTo>
                    <a:pt x="265" y="152"/>
                  </a:lnTo>
                  <a:lnTo>
                    <a:pt x="251" y="162"/>
                  </a:lnTo>
                  <a:lnTo>
                    <a:pt x="238" y="174"/>
                  </a:lnTo>
                  <a:lnTo>
                    <a:pt x="225" y="184"/>
                  </a:lnTo>
                  <a:lnTo>
                    <a:pt x="212" y="197"/>
                  </a:lnTo>
                  <a:lnTo>
                    <a:pt x="200" y="209"/>
                  </a:lnTo>
                  <a:lnTo>
                    <a:pt x="187" y="221"/>
                  </a:lnTo>
                  <a:lnTo>
                    <a:pt x="175" y="234"/>
                  </a:lnTo>
                  <a:lnTo>
                    <a:pt x="163" y="248"/>
                  </a:lnTo>
                  <a:lnTo>
                    <a:pt x="151" y="261"/>
                  </a:lnTo>
                  <a:lnTo>
                    <a:pt x="140" y="275"/>
                  </a:lnTo>
                  <a:lnTo>
                    <a:pt x="129" y="290"/>
                  </a:lnTo>
                  <a:lnTo>
                    <a:pt x="119" y="304"/>
                  </a:lnTo>
                  <a:lnTo>
                    <a:pt x="108" y="320"/>
                  </a:lnTo>
                  <a:lnTo>
                    <a:pt x="99" y="336"/>
                  </a:lnTo>
                  <a:lnTo>
                    <a:pt x="89" y="352"/>
                  </a:lnTo>
                  <a:lnTo>
                    <a:pt x="81" y="369"/>
                  </a:lnTo>
                  <a:lnTo>
                    <a:pt x="72" y="385"/>
                  </a:lnTo>
                  <a:lnTo>
                    <a:pt x="64" y="403"/>
                  </a:lnTo>
                  <a:lnTo>
                    <a:pt x="56" y="421"/>
                  </a:lnTo>
                  <a:lnTo>
                    <a:pt x="48" y="439"/>
                  </a:lnTo>
                  <a:lnTo>
                    <a:pt x="42" y="458"/>
                  </a:lnTo>
                  <a:lnTo>
                    <a:pt x="36" y="478"/>
                  </a:lnTo>
                  <a:lnTo>
                    <a:pt x="29" y="497"/>
                  </a:lnTo>
                  <a:lnTo>
                    <a:pt x="24" y="518"/>
                  </a:lnTo>
                  <a:lnTo>
                    <a:pt x="19" y="538"/>
                  </a:lnTo>
                  <a:lnTo>
                    <a:pt x="15" y="559"/>
                  </a:lnTo>
                  <a:lnTo>
                    <a:pt x="11" y="581"/>
                  </a:lnTo>
                  <a:lnTo>
                    <a:pt x="7" y="603"/>
                  </a:lnTo>
                  <a:lnTo>
                    <a:pt x="5" y="625"/>
                  </a:lnTo>
                  <a:lnTo>
                    <a:pt x="3" y="648"/>
                  </a:lnTo>
                  <a:lnTo>
                    <a:pt x="1" y="673"/>
                  </a:lnTo>
                  <a:lnTo>
                    <a:pt x="0" y="697"/>
                  </a:lnTo>
                  <a:lnTo>
                    <a:pt x="0" y="721"/>
                  </a:lnTo>
                  <a:lnTo>
                    <a:pt x="0" y="1355"/>
                  </a:lnTo>
                  <a:lnTo>
                    <a:pt x="0" y="1989"/>
                  </a:lnTo>
                  <a:lnTo>
                    <a:pt x="0" y="2623"/>
                  </a:lnTo>
                  <a:lnTo>
                    <a:pt x="0" y="3257"/>
                  </a:lnTo>
                  <a:lnTo>
                    <a:pt x="1" y="3285"/>
                  </a:lnTo>
                  <a:lnTo>
                    <a:pt x="1" y="3298"/>
                  </a:lnTo>
                  <a:lnTo>
                    <a:pt x="2" y="3313"/>
                  </a:lnTo>
                  <a:lnTo>
                    <a:pt x="5" y="3341"/>
                  </a:lnTo>
                  <a:lnTo>
                    <a:pt x="7" y="3356"/>
                  </a:lnTo>
                  <a:lnTo>
                    <a:pt x="9" y="3371"/>
                  </a:lnTo>
                  <a:lnTo>
                    <a:pt x="15" y="3400"/>
                  </a:lnTo>
                  <a:lnTo>
                    <a:pt x="21" y="3431"/>
                  </a:lnTo>
                  <a:lnTo>
                    <a:pt x="29" y="3461"/>
                  </a:lnTo>
                  <a:lnTo>
                    <a:pt x="34" y="3476"/>
                  </a:lnTo>
                  <a:lnTo>
                    <a:pt x="38" y="3492"/>
                  </a:lnTo>
                  <a:lnTo>
                    <a:pt x="43" y="3507"/>
                  </a:lnTo>
                  <a:lnTo>
                    <a:pt x="48" y="3522"/>
                  </a:lnTo>
                  <a:lnTo>
                    <a:pt x="61" y="3552"/>
                  </a:lnTo>
                  <a:lnTo>
                    <a:pt x="74" y="3582"/>
                  </a:lnTo>
                  <a:lnTo>
                    <a:pt x="81" y="3597"/>
                  </a:lnTo>
                  <a:lnTo>
                    <a:pt x="88" y="3612"/>
                  </a:lnTo>
                  <a:lnTo>
                    <a:pt x="105" y="3641"/>
                  </a:lnTo>
                  <a:lnTo>
                    <a:pt x="114" y="3656"/>
                  </a:lnTo>
                  <a:lnTo>
                    <a:pt x="122" y="3670"/>
                  </a:lnTo>
                  <a:lnTo>
                    <a:pt x="131" y="3684"/>
                  </a:lnTo>
                  <a:lnTo>
                    <a:pt x="141" y="3698"/>
                  </a:lnTo>
                  <a:lnTo>
                    <a:pt x="151" y="3712"/>
                  </a:lnTo>
                  <a:lnTo>
                    <a:pt x="162" y="3725"/>
                  </a:lnTo>
                  <a:lnTo>
                    <a:pt x="173" y="3739"/>
                  </a:lnTo>
                  <a:lnTo>
                    <a:pt x="184" y="3752"/>
                  </a:lnTo>
                  <a:lnTo>
                    <a:pt x="196" y="3765"/>
                  </a:lnTo>
                  <a:lnTo>
                    <a:pt x="208" y="3778"/>
                  </a:lnTo>
                  <a:lnTo>
                    <a:pt x="220" y="3790"/>
                  </a:lnTo>
                  <a:lnTo>
                    <a:pt x="234" y="3802"/>
                  </a:lnTo>
                  <a:lnTo>
                    <a:pt x="246" y="3814"/>
                  </a:lnTo>
                  <a:lnTo>
                    <a:pt x="260" y="3825"/>
                  </a:lnTo>
                  <a:lnTo>
                    <a:pt x="275" y="3837"/>
                  </a:lnTo>
                  <a:lnTo>
                    <a:pt x="289" y="3848"/>
                  </a:lnTo>
                  <a:lnTo>
                    <a:pt x="304" y="3858"/>
                  </a:lnTo>
                  <a:lnTo>
                    <a:pt x="319" y="3869"/>
                  </a:lnTo>
                  <a:lnTo>
                    <a:pt x="335" y="3878"/>
                  </a:lnTo>
                  <a:lnTo>
                    <a:pt x="351" y="3888"/>
                  </a:lnTo>
                  <a:lnTo>
                    <a:pt x="368" y="3897"/>
                  </a:lnTo>
                  <a:lnTo>
                    <a:pt x="385" y="3905"/>
                  </a:lnTo>
                  <a:lnTo>
                    <a:pt x="402" y="3914"/>
                  </a:lnTo>
                  <a:lnTo>
                    <a:pt x="420" y="3921"/>
                  </a:lnTo>
                  <a:lnTo>
                    <a:pt x="439" y="3929"/>
                  </a:lnTo>
                  <a:lnTo>
                    <a:pt x="458" y="3936"/>
                  </a:lnTo>
                  <a:lnTo>
                    <a:pt x="477" y="3942"/>
                  </a:lnTo>
                  <a:lnTo>
                    <a:pt x="497" y="3948"/>
                  </a:lnTo>
                  <a:lnTo>
                    <a:pt x="516" y="3953"/>
                  </a:lnTo>
                  <a:lnTo>
                    <a:pt x="538" y="3958"/>
                  </a:lnTo>
                  <a:lnTo>
                    <a:pt x="559" y="3962"/>
                  </a:lnTo>
                  <a:lnTo>
                    <a:pt x="581" y="3966"/>
                  </a:lnTo>
                  <a:lnTo>
                    <a:pt x="603" y="3970"/>
                  </a:lnTo>
                  <a:lnTo>
                    <a:pt x="625" y="3972"/>
                  </a:lnTo>
                  <a:lnTo>
                    <a:pt x="648" y="3974"/>
                  </a:lnTo>
                  <a:lnTo>
                    <a:pt x="671" y="3976"/>
                  </a:lnTo>
                  <a:lnTo>
                    <a:pt x="695" y="3977"/>
                  </a:lnTo>
                  <a:lnTo>
                    <a:pt x="721" y="3977"/>
                  </a:lnTo>
                  <a:lnTo>
                    <a:pt x="1466" y="3977"/>
                  </a:lnTo>
                  <a:lnTo>
                    <a:pt x="2213" y="3977"/>
                  </a:lnTo>
                  <a:lnTo>
                    <a:pt x="2959" y="3977"/>
                  </a:lnTo>
                  <a:lnTo>
                    <a:pt x="3706" y="3977"/>
                  </a:lnTo>
                  <a:lnTo>
                    <a:pt x="4452" y="3977"/>
                  </a:lnTo>
                  <a:lnTo>
                    <a:pt x="5199" y="3977"/>
                  </a:lnTo>
                  <a:lnTo>
                    <a:pt x="5946" y="3977"/>
                  </a:lnTo>
                  <a:lnTo>
                    <a:pt x="6692" y="3977"/>
                  </a:lnTo>
                  <a:lnTo>
                    <a:pt x="6720" y="3977"/>
                  </a:lnTo>
                  <a:lnTo>
                    <a:pt x="6733" y="3976"/>
                  </a:lnTo>
                  <a:lnTo>
                    <a:pt x="6748" y="3975"/>
                  </a:lnTo>
                  <a:lnTo>
                    <a:pt x="6777" y="3972"/>
                  </a:lnTo>
                  <a:lnTo>
                    <a:pt x="6791" y="3970"/>
                  </a:lnTo>
                  <a:lnTo>
                    <a:pt x="6806" y="3968"/>
                  </a:lnTo>
                  <a:lnTo>
                    <a:pt x="6836" y="3962"/>
                  </a:lnTo>
                  <a:lnTo>
                    <a:pt x="6866" y="3956"/>
                  </a:lnTo>
                  <a:lnTo>
                    <a:pt x="6896" y="3949"/>
                  </a:lnTo>
                  <a:lnTo>
                    <a:pt x="6911" y="3943"/>
                  </a:lnTo>
                  <a:lnTo>
                    <a:pt x="6927" y="3939"/>
                  </a:lnTo>
                  <a:lnTo>
                    <a:pt x="6942" y="3934"/>
                  </a:lnTo>
                  <a:lnTo>
                    <a:pt x="6957" y="3929"/>
                  </a:lnTo>
                  <a:lnTo>
                    <a:pt x="6988" y="3917"/>
                  </a:lnTo>
                  <a:lnTo>
                    <a:pt x="7017" y="3903"/>
                  </a:lnTo>
                  <a:lnTo>
                    <a:pt x="7032" y="3896"/>
                  </a:lnTo>
                  <a:lnTo>
                    <a:pt x="7047" y="3889"/>
                  </a:lnTo>
                  <a:lnTo>
                    <a:pt x="7076" y="3873"/>
                  </a:lnTo>
                  <a:lnTo>
                    <a:pt x="7091" y="3863"/>
                  </a:lnTo>
                  <a:lnTo>
                    <a:pt x="7105" y="3855"/>
                  </a:lnTo>
                  <a:lnTo>
                    <a:pt x="7119" y="3845"/>
                  </a:lnTo>
                  <a:lnTo>
                    <a:pt x="7133" y="3836"/>
                  </a:lnTo>
                  <a:lnTo>
                    <a:pt x="7147" y="3825"/>
                  </a:lnTo>
                  <a:lnTo>
                    <a:pt x="7160" y="3815"/>
                  </a:lnTo>
                  <a:lnTo>
                    <a:pt x="7174" y="3804"/>
                  </a:lnTo>
                  <a:lnTo>
                    <a:pt x="7187" y="3793"/>
                  </a:lnTo>
                  <a:lnTo>
                    <a:pt x="7200" y="3781"/>
                  </a:lnTo>
                  <a:lnTo>
                    <a:pt x="7213" y="3770"/>
                  </a:lnTo>
                  <a:lnTo>
                    <a:pt x="7226" y="3757"/>
                  </a:lnTo>
                  <a:lnTo>
                    <a:pt x="7237" y="3744"/>
                  </a:lnTo>
                  <a:lnTo>
                    <a:pt x="7249" y="3731"/>
                  </a:lnTo>
                  <a:lnTo>
                    <a:pt x="7260" y="3717"/>
                  </a:lnTo>
                  <a:lnTo>
                    <a:pt x="7272" y="3703"/>
                  </a:lnTo>
                  <a:lnTo>
                    <a:pt x="7283" y="3689"/>
                  </a:lnTo>
                  <a:lnTo>
                    <a:pt x="7293" y="3674"/>
                  </a:lnTo>
                  <a:lnTo>
                    <a:pt x="7304" y="3658"/>
                  </a:lnTo>
                  <a:lnTo>
                    <a:pt x="7313" y="3642"/>
                  </a:lnTo>
                  <a:lnTo>
                    <a:pt x="7322" y="3627"/>
                  </a:lnTo>
                  <a:lnTo>
                    <a:pt x="7332" y="3610"/>
                  </a:lnTo>
                  <a:lnTo>
                    <a:pt x="7340" y="3592"/>
                  </a:lnTo>
                  <a:lnTo>
                    <a:pt x="7349" y="3575"/>
                  </a:lnTo>
                  <a:lnTo>
                    <a:pt x="7356" y="3557"/>
                  </a:lnTo>
                  <a:lnTo>
                    <a:pt x="7364" y="3538"/>
                  </a:lnTo>
                  <a:lnTo>
                    <a:pt x="7371" y="3519"/>
                  </a:lnTo>
                  <a:lnTo>
                    <a:pt x="7377" y="3500"/>
                  </a:lnTo>
                  <a:lnTo>
                    <a:pt x="7382" y="3480"/>
                  </a:lnTo>
                  <a:lnTo>
                    <a:pt x="7389" y="3460"/>
                  </a:lnTo>
                  <a:lnTo>
                    <a:pt x="7393" y="3439"/>
                  </a:lnTo>
                  <a:lnTo>
                    <a:pt x="7397" y="3418"/>
                  </a:lnTo>
                  <a:lnTo>
                    <a:pt x="7401" y="3397"/>
                  </a:lnTo>
                  <a:lnTo>
                    <a:pt x="7405" y="3375"/>
                  </a:lnTo>
                  <a:lnTo>
                    <a:pt x="7408" y="3352"/>
                  </a:lnTo>
                  <a:lnTo>
                    <a:pt x="7410" y="3329"/>
                  </a:lnTo>
                  <a:lnTo>
                    <a:pt x="7411" y="3306"/>
                  </a:lnTo>
                  <a:lnTo>
                    <a:pt x="7412" y="3281"/>
                  </a:lnTo>
                  <a:lnTo>
                    <a:pt x="7412" y="3257"/>
                  </a:lnTo>
                  <a:lnTo>
                    <a:pt x="7412" y="2623"/>
                  </a:lnTo>
                  <a:lnTo>
                    <a:pt x="7412" y="1989"/>
                  </a:lnTo>
                  <a:lnTo>
                    <a:pt x="7412" y="1355"/>
                  </a:lnTo>
                  <a:lnTo>
                    <a:pt x="7412" y="721"/>
                  </a:lnTo>
                  <a:lnTo>
                    <a:pt x="7412" y="694"/>
                  </a:lnTo>
                  <a:lnTo>
                    <a:pt x="7411" y="679"/>
                  </a:lnTo>
                  <a:lnTo>
                    <a:pt x="7410" y="665"/>
                  </a:lnTo>
                  <a:lnTo>
                    <a:pt x="7407" y="636"/>
                  </a:lnTo>
                  <a:lnTo>
                    <a:pt x="7406" y="622"/>
                  </a:lnTo>
                  <a:lnTo>
                    <a:pt x="7402" y="607"/>
                  </a:lnTo>
                  <a:lnTo>
                    <a:pt x="7397" y="577"/>
                  </a:lnTo>
                  <a:lnTo>
                    <a:pt x="7391" y="547"/>
                  </a:lnTo>
                  <a:lnTo>
                    <a:pt x="7383" y="517"/>
                  </a:lnTo>
                  <a:lnTo>
                    <a:pt x="7378" y="501"/>
                  </a:lnTo>
                  <a:lnTo>
                    <a:pt x="7374" y="486"/>
                  </a:lnTo>
                  <a:lnTo>
                    <a:pt x="7369" y="471"/>
                  </a:lnTo>
                  <a:lnTo>
                    <a:pt x="7364" y="456"/>
                  </a:lnTo>
                  <a:lnTo>
                    <a:pt x="7352" y="425"/>
                  </a:lnTo>
                  <a:lnTo>
                    <a:pt x="7338" y="396"/>
                  </a:lnTo>
                  <a:lnTo>
                    <a:pt x="7331" y="381"/>
                  </a:lnTo>
                  <a:lnTo>
                    <a:pt x="7324" y="365"/>
                  </a:lnTo>
                  <a:lnTo>
                    <a:pt x="7308" y="337"/>
                  </a:lnTo>
                  <a:lnTo>
                    <a:pt x="7299" y="322"/>
                  </a:lnTo>
                  <a:lnTo>
                    <a:pt x="7290" y="308"/>
                  </a:lnTo>
                  <a:lnTo>
                    <a:pt x="7280" y="294"/>
                  </a:lnTo>
                  <a:lnTo>
                    <a:pt x="7271" y="280"/>
                  </a:lnTo>
                  <a:lnTo>
                    <a:pt x="7260" y="265"/>
                  </a:lnTo>
                  <a:lnTo>
                    <a:pt x="7250" y="253"/>
                  </a:lnTo>
                  <a:lnTo>
                    <a:pt x="7239" y="239"/>
                  </a:lnTo>
                  <a:lnTo>
                    <a:pt x="7228" y="225"/>
                  </a:lnTo>
                  <a:lnTo>
                    <a:pt x="7216" y="213"/>
                  </a:lnTo>
                  <a:lnTo>
                    <a:pt x="7205" y="200"/>
                  </a:lnTo>
                  <a:lnTo>
                    <a:pt x="7192" y="188"/>
                  </a:lnTo>
                  <a:lnTo>
                    <a:pt x="7179" y="176"/>
                  </a:lnTo>
                  <a:lnTo>
                    <a:pt x="7166" y="163"/>
                  </a:lnTo>
                  <a:lnTo>
                    <a:pt x="7152" y="153"/>
                  </a:lnTo>
                  <a:lnTo>
                    <a:pt x="7138" y="141"/>
                  </a:lnTo>
                  <a:lnTo>
                    <a:pt x="7124" y="131"/>
                  </a:lnTo>
                  <a:lnTo>
                    <a:pt x="7109" y="119"/>
                  </a:lnTo>
                  <a:lnTo>
                    <a:pt x="7093" y="110"/>
                  </a:lnTo>
                  <a:lnTo>
                    <a:pt x="7077" y="99"/>
                  </a:lnTo>
                  <a:lnTo>
                    <a:pt x="7062" y="91"/>
                  </a:lnTo>
                  <a:lnTo>
                    <a:pt x="7045" y="81"/>
                  </a:lnTo>
                  <a:lnTo>
                    <a:pt x="7028" y="73"/>
                  </a:lnTo>
                  <a:lnTo>
                    <a:pt x="7010" y="64"/>
                  </a:lnTo>
                  <a:lnTo>
                    <a:pt x="6992" y="57"/>
                  </a:lnTo>
                  <a:lnTo>
                    <a:pt x="6973" y="50"/>
                  </a:lnTo>
                  <a:lnTo>
                    <a:pt x="6954" y="42"/>
                  </a:lnTo>
                  <a:lnTo>
                    <a:pt x="6935" y="36"/>
                  </a:lnTo>
                  <a:lnTo>
                    <a:pt x="6915" y="30"/>
                  </a:lnTo>
                  <a:lnTo>
                    <a:pt x="6895" y="24"/>
                  </a:lnTo>
                  <a:lnTo>
                    <a:pt x="6874" y="20"/>
                  </a:lnTo>
                  <a:lnTo>
                    <a:pt x="6853" y="15"/>
                  </a:lnTo>
                  <a:lnTo>
                    <a:pt x="6832" y="12"/>
                  </a:lnTo>
                  <a:lnTo>
                    <a:pt x="6810" y="9"/>
                  </a:lnTo>
                  <a:lnTo>
                    <a:pt x="6787" y="6"/>
                  </a:lnTo>
                  <a:lnTo>
                    <a:pt x="6764" y="3"/>
                  </a:lnTo>
                  <a:lnTo>
                    <a:pt x="6741" y="2"/>
                  </a:lnTo>
                  <a:lnTo>
                    <a:pt x="6717" y="1"/>
                  </a:lnTo>
                  <a:lnTo>
                    <a:pt x="6692" y="0"/>
                  </a:lnTo>
                  <a:close/>
                  <a:moveTo>
                    <a:pt x="721" y="3630"/>
                  </a:moveTo>
                  <a:lnTo>
                    <a:pt x="691" y="3630"/>
                  </a:lnTo>
                  <a:lnTo>
                    <a:pt x="664" y="3628"/>
                  </a:lnTo>
                  <a:lnTo>
                    <a:pt x="651" y="3626"/>
                  </a:lnTo>
                  <a:lnTo>
                    <a:pt x="637" y="3624"/>
                  </a:lnTo>
                  <a:lnTo>
                    <a:pt x="613" y="3620"/>
                  </a:lnTo>
                  <a:lnTo>
                    <a:pt x="589" y="3614"/>
                  </a:lnTo>
                  <a:lnTo>
                    <a:pt x="578" y="3611"/>
                  </a:lnTo>
                  <a:lnTo>
                    <a:pt x="567" y="3607"/>
                  </a:lnTo>
                  <a:lnTo>
                    <a:pt x="545" y="3598"/>
                  </a:lnTo>
                  <a:lnTo>
                    <a:pt x="525" y="3589"/>
                  </a:lnTo>
                  <a:lnTo>
                    <a:pt x="515" y="3583"/>
                  </a:lnTo>
                  <a:lnTo>
                    <a:pt x="506" y="3577"/>
                  </a:lnTo>
                  <a:lnTo>
                    <a:pt x="488" y="3566"/>
                  </a:lnTo>
                  <a:lnTo>
                    <a:pt x="480" y="3558"/>
                  </a:lnTo>
                  <a:lnTo>
                    <a:pt x="471" y="3551"/>
                  </a:lnTo>
                  <a:lnTo>
                    <a:pt x="463" y="3543"/>
                  </a:lnTo>
                  <a:lnTo>
                    <a:pt x="454" y="3536"/>
                  </a:lnTo>
                  <a:lnTo>
                    <a:pt x="447" y="3528"/>
                  </a:lnTo>
                  <a:lnTo>
                    <a:pt x="440" y="3519"/>
                  </a:lnTo>
                  <a:lnTo>
                    <a:pt x="433" y="3511"/>
                  </a:lnTo>
                  <a:lnTo>
                    <a:pt x="426" y="3501"/>
                  </a:lnTo>
                  <a:lnTo>
                    <a:pt x="413" y="3481"/>
                  </a:lnTo>
                  <a:lnTo>
                    <a:pt x="407" y="3472"/>
                  </a:lnTo>
                  <a:lnTo>
                    <a:pt x="402" y="3460"/>
                  </a:lnTo>
                  <a:lnTo>
                    <a:pt x="392" y="3442"/>
                  </a:lnTo>
                  <a:lnTo>
                    <a:pt x="384" y="3423"/>
                  </a:lnTo>
                  <a:lnTo>
                    <a:pt x="377" y="3406"/>
                  </a:lnTo>
                  <a:lnTo>
                    <a:pt x="371" y="3388"/>
                  </a:lnTo>
                  <a:lnTo>
                    <a:pt x="366" y="3370"/>
                  </a:lnTo>
                  <a:lnTo>
                    <a:pt x="362" y="3353"/>
                  </a:lnTo>
                  <a:lnTo>
                    <a:pt x="355" y="3322"/>
                  </a:lnTo>
                  <a:lnTo>
                    <a:pt x="352" y="3308"/>
                  </a:lnTo>
                  <a:lnTo>
                    <a:pt x="350" y="3295"/>
                  </a:lnTo>
                  <a:lnTo>
                    <a:pt x="348" y="3275"/>
                  </a:lnTo>
                  <a:lnTo>
                    <a:pt x="347" y="3261"/>
                  </a:lnTo>
                  <a:lnTo>
                    <a:pt x="347" y="3257"/>
                  </a:lnTo>
                  <a:lnTo>
                    <a:pt x="347" y="2623"/>
                  </a:lnTo>
                  <a:lnTo>
                    <a:pt x="347" y="1989"/>
                  </a:lnTo>
                  <a:lnTo>
                    <a:pt x="347" y="1355"/>
                  </a:lnTo>
                  <a:lnTo>
                    <a:pt x="347" y="721"/>
                  </a:lnTo>
                  <a:lnTo>
                    <a:pt x="348" y="693"/>
                  </a:lnTo>
                  <a:lnTo>
                    <a:pt x="349" y="665"/>
                  </a:lnTo>
                  <a:lnTo>
                    <a:pt x="351" y="652"/>
                  </a:lnTo>
                  <a:lnTo>
                    <a:pt x="352" y="639"/>
                  </a:lnTo>
                  <a:lnTo>
                    <a:pt x="358" y="614"/>
                  </a:lnTo>
                  <a:lnTo>
                    <a:pt x="363" y="590"/>
                  </a:lnTo>
                  <a:lnTo>
                    <a:pt x="366" y="579"/>
                  </a:lnTo>
                  <a:lnTo>
                    <a:pt x="370" y="567"/>
                  </a:lnTo>
                  <a:lnTo>
                    <a:pt x="379" y="546"/>
                  </a:lnTo>
                  <a:lnTo>
                    <a:pt x="388" y="525"/>
                  </a:lnTo>
                  <a:lnTo>
                    <a:pt x="393" y="516"/>
                  </a:lnTo>
                  <a:lnTo>
                    <a:pt x="400" y="506"/>
                  </a:lnTo>
                  <a:lnTo>
                    <a:pt x="406" y="498"/>
                  </a:lnTo>
                  <a:lnTo>
                    <a:pt x="412" y="489"/>
                  </a:lnTo>
                  <a:lnTo>
                    <a:pt x="419" y="480"/>
                  </a:lnTo>
                  <a:lnTo>
                    <a:pt x="426" y="472"/>
                  </a:lnTo>
                  <a:lnTo>
                    <a:pt x="433" y="463"/>
                  </a:lnTo>
                  <a:lnTo>
                    <a:pt x="441" y="456"/>
                  </a:lnTo>
                  <a:lnTo>
                    <a:pt x="449" y="449"/>
                  </a:lnTo>
                  <a:lnTo>
                    <a:pt x="458" y="441"/>
                  </a:lnTo>
                  <a:lnTo>
                    <a:pt x="467" y="434"/>
                  </a:lnTo>
                  <a:lnTo>
                    <a:pt x="475" y="428"/>
                  </a:lnTo>
                  <a:lnTo>
                    <a:pt x="495" y="414"/>
                  </a:lnTo>
                  <a:lnTo>
                    <a:pt x="506" y="408"/>
                  </a:lnTo>
                  <a:lnTo>
                    <a:pt x="516" y="402"/>
                  </a:lnTo>
                  <a:lnTo>
                    <a:pt x="534" y="393"/>
                  </a:lnTo>
                  <a:lnTo>
                    <a:pt x="553" y="384"/>
                  </a:lnTo>
                  <a:lnTo>
                    <a:pt x="571" y="378"/>
                  </a:lnTo>
                  <a:lnTo>
                    <a:pt x="589" y="372"/>
                  </a:lnTo>
                  <a:lnTo>
                    <a:pt x="607" y="366"/>
                  </a:lnTo>
                  <a:lnTo>
                    <a:pt x="624" y="362"/>
                  </a:lnTo>
                  <a:lnTo>
                    <a:pt x="655" y="356"/>
                  </a:lnTo>
                  <a:lnTo>
                    <a:pt x="669" y="353"/>
                  </a:lnTo>
                  <a:lnTo>
                    <a:pt x="682" y="352"/>
                  </a:lnTo>
                  <a:lnTo>
                    <a:pt x="702" y="349"/>
                  </a:lnTo>
                  <a:lnTo>
                    <a:pt x="715" y="349"/>
                  </a:lnTo>
                  <a:lnTo>
                    <a:pt x="721" y="348"/>
                  </a:lnTo>
                  <a:lnTo>
                    <a:pt x="1466" y="348"/>
                  </a:lnTo>
                  <a:lnTo>
                    <a:pt x="2213" y="348"/>
                  </a:lnTo>
                  <a:lnTo>
                    <a:pt x="2959" y="348"/>
                  </a:lnTo>
                  <a:lnTo>
                    <a:pt x="3706" y="348"/>
                  </a:lnTo>
                  <a:lnTo>
                    <a:pt x="4452" y="348"/>
                  </a:lnTo>
                  <a:lnTo>
                    <a:pt x="5199" y="348"/>
                  </a:lnTo>
                  <a:lnTo>
                    <a:pt x="5946" y="348"/>
                  </a:lnTo>
                  <a:lnTo>
                    <a:pt x="6692" y="348"/>
                  </a:lnTo>
                  <a:lnTo>
                    <a:pt x="6721" y="349"/>
                  </a:lnTo>
                  <a:lnTo>
                    <a:pt x="6748" y="351"/>
                  </a:lnTo>
                  <a:lnTo>
                    <a:pt x="6762" y="352"/>
                  </a:lnTo>
                  <a:lnTo>
                    <a:pt x="6774" y="354"/>
                  </a:lnTo>
                  <a:lnTo>
                    <a:pt x="6800" y="358"/>
                  </a:lnTo>
                  <a:lnTo>
                    <a:pt x="6823" y="364"/>
                  </a:lnTo>
                  <a:lnTo>
                    <a:pt x="6834" y="368"/>
                  </a:lnTo>
                  <a:lnTo>
                    <a:pt x="6846" y="371"/>
                  </a:lnTo>
                  <a:lnTo>
                    <a:pt x="6867" y="379"/>
                  </a:lnTo>
                  <a:lnTo>
                    <a:pt x="6887" y="390"/>
                  </a:lnTo>
                  <a:lnTo>
                    <a:pt x="6898" y="395"/>
                  </a:lnTo>
                  <a:lnTo>
                    <a:pt x="6906" y="400"/>
                  </a:lnTo>
                  <a:lnTo>
                    <a:pt x="6925" y="413"/>
                  </a:lnTo>
                  <a:lnTo>
                    <a:pt x="6933" y="419"/>
                  </a:lnTo>
                  <a:lnTo>
                    <a:pt x="6942" y="426"/>
                  </a:lnTo>
                  <a:lnTo>
                    <a:pt x="6949" y="434"/>
                  </a:lnTo>
                  <a:lnTo>
                    <a:pt x="6957" y="442"/>
                  </a:lnTo>
                  <a:lnTo>
                    <a:pt x="6965" y="450"/>
                  </a:lnTo>
                  <a:lnTo>
                    <a:pt x="6972" y="459"/>
                  </a:lnTo>
                  <a:lnTo>
                    <a:pt x="6980" y="467"/>
                  </a:lnTo>
                  <a:lnTo>
                    <a:pt x="6986" y="477"/>
                  </a:lnTo>
                  <a:lnTo>
                    <a:pt x="7000" y="496"/>
                  </a:lnTo>
                  <a:lnTo>
                    <a:pt x="7005" y="506"/>
                  </a:lnTo>
                  <a:lnTo>
                    <a:pt x="7011" y="517"/>
                  </a:lnTo>
                  <a:lnTo>
                    <a:pt x="7021" y="536"/>
                  </a:lnTo>
                  <a:lnTo>
                    <a:pt x="7028" y="554"/>
                  </a:lnTo>
                  <a:lnTo>
                    <a:pt x="7035" y="573"/>
                  </a:lnTo>
                  <a:lnTo>
                    <a:pt x="7042" y="591"/>
                  </a:lnTo>
                  <a:lnTo>
                    <a:pt x="7047" y="607"/>
                  </a:lnTo>
                  <a:lnTo>
                    <a:pt x="7051" y="624"/>
                  </a:lnTo>
                  <a:lnTo>
                    <a:pt x="7057" y="656"/>
                  </a:lnTo>
                  <a:lnTo>
                    <a:pt x="7059" y="670"/>
                  </a:lnTo>
                  <a:lnTo>
                    <a:pt x="7062" y="682"/>
                  </a:lnTo>
                  <a:lnTo>
                    <a:pt x="7064" y="703"/>
                  </a:lnTo>
                  <a:lnTo>
                    <a:pt x="7065" y="716"/>
                  </a:lnTo>
                  <a:lnTo>
                    <a:pt x="7065" y="721"/>
                  </a:lnTo>
                  <a:lnTo>
                    <a:pt x="7065" y="1355"/>
                  </a:lnTo>
                  <a:lnTo>
                    <a:pt x="7065" y="1989"/>
                  </a:lnTo>
                  <a:lnTo>
                    <a:pt x="7065" y="2623"/>
                  </a:lnTo>
                  <a:lnTo>
                    <a:pt x="7065" y="3257"/>
                  </a:lnTo>
                  <a:lnTo>
                    <a:pt x="7065" y="3286"/>
                  </a:lnTo>
                  <a:lnTo>
                    <a:pt x="7063" y="3313"/>
                  </a:lnTo>
                  <a:lnTo>
                    <a:pt x="7062" y="3327"/>
                  </a:lnTo>
                  <a:lnTo>
                    <a:pt x="7059" y="3339"/>
                  </a:lnTo>
                  <a:lnTo>
                    <a:pt x="7055" y="3365"/>
                  </a:lnTo>
                  <a:lnTo>
                    <a:pt x="7049" y="3388"/>
                  </a:lnTo>
                  <a:lnTo>
                    <a:pt x="7046" y="3399"/>
                  </a:lnTo>
                  <a:lnTo>
                    <a:pt x="7042" y="3411"/>
                  </a:lnTo>
                  <a:lnTo>
                    <a:pt x="7033" y="3432"/>
                  </a:lnTo>
                  <a:lnTo>
                    <a:pt x="7024" y="3452"/>
                  </a:lnTo>
                  <a:lnTo>
                    <a:pt x="7018" y="3461"/>
                  </a:lnTo>
                  <a:lnTo>
                    <a:pt x="7013" y="3471"/>
                  </a:lnTo>
                  <a:lnTo>
                    <a:pt x="7007" y="3480"/>
                  </a:lnTo>
                  <a:lnTo>
                    <a:pt x="7001" y="3489"/>
                  </a:lnTo>
                  <a:lnTo>
                    <a:pt x="6993" y="3498"/>
                  </a:lnTo>
                  <a:lnTo>
                    <a:pt x="6987" y="3507"/>
                  </a:lnTo>
                  <a:lnTo>
                    <a:pt x="6979" y="3514"/>
                  </a:lnTo>
                  <a:lnTo>
                    <a:pt x="6971" y="3522"/>
                  </a:lnTo>
                  <a:lnTo>
                    <a:pt x="6963" y="3530"/>
                  </a:lnTo>
                  <a:lnTo>
                    <a:pt x="6954" y="3537"/>
                  </a:lnTo>
                  <a:lnTo>
                    <a:pt x="6946" y="3544"/>
                  </a:lnTo>
                  <a:lnTo>
                    <a:pt x="6936" y="3551"/>
                  </a:lnTo>
                  <a:lnTo>
                    <a:pt x="6917" y="3563"/>
                  </a:lnTo>
                  <a:lnTo>
                    <a:pt x="6907" y="3570"/>
                  </a:lnTo>
                  <a:lnTo>
                    <a:pt x="6896" y="3576"/>
                  </a:lnTo>
                  <a:lnTo>
                    <a:pt x="6879" y="3584"/>
                  </a:lnTo>
                  <a:lnTo>
                    <a:pt x="6860" y="3593"/>
                  </a:lnTo>
                  <a:lnTo>
                    <a:pt x="6842" y="3599"/>
                  </a:lnTo>
                  <a:lnTo>
                    <a:pt x="6825" y="3606"/>
                  </a:lnTo>
                  <a:lnTo>
                    <a:pt x="6807" y="3611"/>
                  </a:lnTo>
                  <a:lnTo>
                    <a:pt x="6791" y="3615"/>
                  </a:lnTo>
                  <a:lnTo>
                    <a:pt x="6775" y="3619"/>
                  </a:lnTo>
                  <a:lnTo>
                    <a:pt x="6760" y="3622"/>
                  </a:lnTo>
                  <a:lnTo>
                    <a:pt x="6746" y="3624"/>
                  </a:lnTo>
                  <a:lnTo>
                    <a:pt x="6733" y="3627"/>
                  </a:lnTo>
                  <a:lnTo>
                    <a:pt x="6712" y="3629"/>
                  </a:lnTo>
                  <a:lnTo>
                    <a:pt x="6698" y="3630"/>
                  </a:lnTo>
                  <a:lnTo>
                    <a:pt x="6691" y="3630"/>
                  </a:lnTo>
                  <a:lnTo>
                    <a:pt x="5944" y="3630"/>
                  </a:lnTo>
                  <a:lnTo>
                    <a:pt x="5199" y="3630"/>
                  </a:lnTo>
                  <a:lnTo>
                    <a:pt x="4452" y="3630"/>
                  </a:lnTo>
                  <a:lnTo>
                    <a:pt x="3706" y="3630"/>
                  </a:lnTo>
                  <a:lnTo>
                    <a:pt x="2959" y="3630"/>
                  </a:lnTo>
                  <a:lnTo>
                    <a:pt x="2213" y="3630"/>
                  </a:lnTo>
                  <a:lnTo>
                    <a:pt x="1466" y="3630"/>
                  </a:lnTo>
                  <a:lnTo>
                    <a:pt x="721" y="363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153529908"/>
      </p:ext>
    </p:extLst>
  </p:cSld>
  <p:clrMapOvr>
    <a:masterClrMapping/>
  </p:clrMapOvr>
  <p:transition spd="slow">
    <p:push dir="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46091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116-449A-43E3-B019-AC13955E9E5F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Media Placeholder 7"/>
          <p:cNvSpPr>
            <a:spLocks noGrp="1"/>
          </p:cNvSpPr>
          <p:nvPr>
            <p:ph type="media" sz="quarter" idx="14"/>
          </p:nvPr>
        </p:nvSpPr>
        <p:spPr>
          <a:xfrm>
            <a:off x="5807960" y="2781300"/>
            <a:ext cx="5617278" cy="3168649"/>
          </a:xfrm>
        </p:spPr>
        <p:txBody>
          <a:bodyPr/>
          <a:lstStyle>
            <a:lvl1pPr>
              <a:defRPr sz="1000"/>
            </a:lvl1pPr>
          </a:lstStyle>
          <a:p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200094"/>
      </p:ext>
    </p:extLst>
  </p:cSld>
  <p:clrMapOvr>
    <a:masterClrMapping/>
  </p:clrMapOvr>
  <p:transition spd="slow">
    <p:pu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764" y="2781300"/>
            <a:ext cx="5113336" cy="647699"/>
          </a:xfrm>
        </p:spPr>
        <p:txBody>
          <a:bodyPr anchor="t" anchorCtr="0"/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6764" y="3429000"/>
            <a:ext cx="5113336" cy="25209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1900" y="2781300"/>
            <a:ext cx="5113338" cy="647699"/>
          </a:xfrm>
        </p:spPr>
        <p:txBody>
          <a:bodyPr anchor="t" anchorCtr="0"/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1900" y="3429000"/>
            <a:ext cx="5113338" cy="2520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ACE4-D5B2-4422-A046-483EE7F049C9}" type="datetime1">
              <a:rPr lang="fi-FI" smtClean="0"/>
              <a:t>11.3.2025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955428"/>
      </p:ext>
    </p:extLst>
  </p:cSld>
  <p:clrMapOvr>
    <a:masterClrMapping/>
  </p:clrMapOvr>
  <p:transition spd="slow">
    <p:pu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56818-D190-41C2-B28F-353C3E00319A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44072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959129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6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8472264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9984432" y="14115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9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6959129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" name="Picture Placeholder 11"/>
          <p:cNvSpPr>
            <a:spLocks noGrp="1"/>
          </p:cNvSpPr>
          <p:nvPr>
            <p:ph type="pic" sz="quarter" idx="20"/>
          </p:nvPr>
        </p:nvSpPr>
        <p:spPr>
          <a:xfrm>
            <a:off x="8472264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1" name="Picture Placeholder 11"/>
          <p:cNvSpPr>
            <a:spLocks noGrp="1"/>
          </p:cNvSpPr>
          <p:nvPr>
            <p:ph type="pic" sz="quarter" idx="21"/>
          </p:nvPr>
        </p:nvSpPr>
        <p:spPr>
          <a:xfrm>
            <a:off x="9984432" y="2923605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3" name="Picture Placeholder 11"/>
          <p:cNvSpPr>
            <a:spLocks noGrp="1"/>
          </p:cNvSpPr>
          <p:nvPr>
            <p:ph type="pic" sz="quarter" idx="22"/>
          </p:nvPr>
        </p:nvSpPr>
        <p:spPr>
          <a:xfrm>
            <a:off x="6959129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4" name="Picture Placeholder 11"/>
          <p:cNvSpPr>
            <a:spLocks noGrp="1"/>
          </p:cNvSpPr>
          <p:nvPr>
            <p:ph type="pic" sz="quarter" idx="23"/>
          </p:nvPr>
        </p:nvSpPr>
        <p:spPr>
          <a:xfrm>
            <a:off x="8472264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5" name="Picture Placeholder 11"/>
          <p:cNvSpPr>
            <a:spLocks noGrp="1"/>
          </p:cNvSpPr>
          <p:nvPr>
            <p:ph type="pic" sz="quarter" idx="24"/>
          </p:nvPr>
        </p:nvSpPr>
        <p:spPr>
          <a:xfrm>
            <a:off x="9984432" y="4435773"/>
            <a:ext cx="1009079" cy="1009079"/>
          </a:xfrm>
          <a:prstGeom prst="ellipse">
            <a:avLst/>
          </a:prstGeom>
          <a:solidFill>
            <a:schemeClr val="accent1"/>
          </a:solidFill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25"/>
          </p:nvPr>
        </p:nvSpPr>
        <p:spPr>
          <a:xfrm>
            <a:off x="8256240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9768408" y="2492896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6744072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28"/>
          </p:nvPr>
        </p:nvSpPr>
        <p:spPr>
          <a:xfrm>
            <a:off x="8256240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29"/>
          </p:nvPr>
        </p:nvSpPr>
        <p:spPr>
          <a:xfrm>
            <a:off x="9768408" y="4004692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1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6744072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2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8256240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  <p:sp>
        <p:nvSpPr>
          <p:cNvPr id="33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9768408" y="5516860"/>
            <a:ext cx="1440160" cy="288404"/>
          </a:xfrm>
        </p:spPr>
        <p:txBody>
          <a:bodyPr/>
          <a:lstStyle>
            <a:lvl1pPr algn="ctr">
              <a:spcBef>
                <a:spcPts val="200"/>
              </a:spcBef>
              <a:defRPr sz="800"/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91863"/>
      </p:ext>
    </p:extLst>
  </p:cSld>
  <p:clrMapOvr>
    <a:masterClrMapping/>
  </p:clrMapOvr>
  <p:transition spd="slow">
    <p:pu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co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E7E4-B08E-4AD7-9AA0-2D289C8F0D7B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44072" y="3860800"/>
            <a:ext cx="2088232" cy="2089150"/>
          </a:xfrm>
        </p:spPr>
        <p:txBody>
          <a:bodyPr/>
          <a:lstStyle>
            <a:lvl1pPr algn="ctr">
              <a:spcBef>
                <a:spcPts val="200"/>
              </a:spcBef>
              <a:defRPr sz="1000">
                <a:solidFill>
                  <a:schemeClr val="tx1"/>
                </a:solidFill>
              </a:defRPr>
            </a:lvl1pPr>
            <a:lvl2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2pPr>
            <a:lvl3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3pPr>
            <a:lvl4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4pPr>
            <a:lvl5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6887840" y="1987873"/>
            <a:ext cx="1801168" cy="1801168"/>
          </a:xfrm>
          <a:prstGeom prst="ellipse">
            <a:avLst/>
          </a:prstGeom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9480376" y="1987873"/>
            <a:ext cx="1801168" cy="1801168"/>
          </a:xfrm>
          <a:prstGeom prst="ellipse">
            <a:avLst/>
          </a:prstGeom>
        </p:spPr>
        <p:txBody>
          <a:bodyPr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337006" y="3860800"/>
            <a:ext cx="2088232" cy="2089150"/>
          </a:xfrm>
        </p:spPr>
        <p:txBody>
          <a:bodyPr/>
          <a:lstStyle>
            <a:lvl1pPr algn="ctr">
              <a:spcBef>
                <a:spcPts val="200"/>
              </a:spcBef>
              <a:defRPr sz="1000">
                <a:solidFill>
                  <a:schemeClr val="tx1"/>
                </a:solidFill>
              </a:defRPr>
            </a:lvl1pPr>
            <a:lvl2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2pPr>
            <a:lvl3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3pPr>
            <a:lvl4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4pPr>
            <a:lvl5pPr marL="0" indent="0" algn="ctr">
              <a:spcBef>
                <a:spcPts val="200"/>
              </a:spcBef>
              <a:buFontTx/>
              <a:buNone/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7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9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0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3295643"/>
      </p:ext>
    </p:extLst>
  </p:cSld>
  <p:clrMapOvr>
    <a:masterClrMapping/>
  </p:clrMapOvr>
  <p:transition spd="slow">
    <p:push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 userDrawn="1"/>
        </p:nvCxnSpPr>
        <p:spPr>
          <a:xfrm>
            <a:off x="766763" y="3212970"/>
            <a:ext cx="10081897" cy="0"/>
          </a:xfrm>
          <a:prstGeom prst="straightConnector1">
            <a:avLst/>
          </a:prstGeom>
          <a:ln w="76200">
            <a:solidFill>
              <a:schemeClr val="bg1"/>
            </a:solidFill>
            <a:headEnd type="none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94C8-8F1B-4D2C-8A5A-559195713C44}" type="datetime1">
              <a:rPr lang="fi-FI" smtClean="0"/>
              <a:t>11.3.2025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 Placeholder 9"/>
          <p:cNvSpPr>
            <a:spLocks noGrp="1" noChangeAspect="1"/>
          </p:cNvSpPr>
          <p:nvPr>
            <p:ph type="body" sz="quarter" idx="13" hasCustomPrompt="1"/>
          </p:nvPr>
        </p:nvSpPr>
        <p:spPr>
          <a:xfrm>
            <a:off x="2207460" y="2564880"/>
            <a:ext cx="1296180" cy="1296180"/>
          </a:xfrm>
          <a:prstGeom prst="ellipse">
            <a:avLst/>
          </a:prstGeom>
          <a:solidFill>
            <a:schemeClr val="accent5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>
                <a:solidFill>
                  <a:schemeClr val="tx1"/>
                </a:solidFill>
              </a:defRPr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27"/>
          </p:nvPr>
        </p:nvSpPr>
        <p:spPr>
          <a:xfrm>
            <a:off x="184741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9"/>
          <p:cNvSpPr>
            <a:spLocks noGrp="1" noChangeAspect="1"/>
          </p:cNvSpPr>
          <p:nvPr>
            <p:ph type="body" sz="quarter" idx="28" hasCustomPrompt="1"/>
          </p:nvPr>
        </p:nvSpPr>
        <p:spPr>
          <a:xfrm>
            <a:off x="4943840" y="2564880"/>
            <a:ext cx="1296180" cy="129618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>
                <a:solidFill>
                  <a:schemeClr val="tx1"/>
                </a:solidFill>
              </a:defRPr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19" name="Text Placeholder 9"/>
          <p:cNvSpPr>
            <a:spLocks noGrp="1" noChangeAspect="1"/>
          </p:cNvSpPr>
          <p:nvPr>
            <p:ph type="body" sz="quarter" idx="29" hasCustomPrompt="1"/>
          </p:nvPr>
        </p:nvSpPr>
        <p:spPr>
          <a:xfrm>
            <a:off x="7752230" y="2564880"/>
            <a:ext cx="1296180" cy="1296180"/>
          </a:xfrm>
          <a:prstGeom prst="ellipse">
            <a:avLst/>
          </a:prstGeom>
          <a:solidFill>
            <a:schemeClr val="accent1"/>
          </a:solidFill>
        </p:spPr>
        <p:txBody>
          <a:bodyPr anchor="ctr" anchorCtr="0"/>
          <a:lstStyle>
            <a:lvl1pPr algn="ctr">
              <a:spcBef>
                <a:spcPts val="200"/>
              </a:spcBef>
              <a:defRPr sz="1400">
                <a:solidFill>
                  <a:schemeClr val="tx1"/>
                </a:solidFill>
              </a:defRPr>
            </a:lvl1pPr>
            <a:lvl2pPr marL="0" indent="0" algn="ctr">
              <a:spcBef>
                <a:spcPts val="200"/>
              </a:spcBef>
              <a:buFontTx/>
              <a:buNone/>
              <a:defRPr sz="800"/>
            </a:lvl2pPr>
            <a:lvl3pPr marL="0" indent="0" algn="ctr">
              <a:spcBef>
                <a:spcPts val="200"/>
              </a:spcBef>
              <a:buFontTx/>
              <a:buNone/>
              <a:defRPr sz="800"/>
            </a:lvl3pPr>
            <a:lvl4pPr marL="0" indent="0" algn="ctr">
              <a:spcBef>
                <a:spcPts val="200"/>
              </a:spcBef>
              <a:buFontTx/>
              <a:buNone/>
              <a:defRPr sz="800"/>
            </a:lvl4pPr>
            <a:lvl5pPr marL="0" indent="0" algn="ctr">
              <a:spcBef>
                <a:spcPts val="200"/>
              </a:spcBef>
              <a:buFontTx/>
              <a:buNone/>
              <a:defRPr sz="800"/>
            </a:lvl5pPr>
          </a:lstStyle>
          <a:p>
            <a:pPr lvl="0"/>
            <a:r>
              <a:rPr lang="en-US" dirty="0"/>
              <a:t>Year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458379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31"/>
          </p:nvPr>
        </p:nvSpPr>
        <p:spPr>
          <a:xfrm>
            <a:off x="7392180" y="4221110"/>
            <a:ext cx="2016222" cy="1728840"/>
          </a:xfrm>
        </p:spPr>
        <p:txBody>
          <a:bodyPr/>
          <a:lstStyle>
            <a:lvl1pPr algn="ctr">
              <a:spcBef>
                <a:spcPts val="200"/>
              </a:spcBef>
              <a:defRPr sz="1000"/>
            </a:lvl1pPr>
            <a:lvl2pPr marL="0" indent="0" algn="ctr">
              <a:spcBef>
                <a:spcPts val="200"/>
              </a:spcBef>
              <a:buFontTx/>
              <a:buNone/>
              <a:defRPr sz="1000"/>
            </a:lvl2pPr>
            <a:lvl3pPr marL="0" indent="0" algn="ctr">
              <a:spcBef>
                <a:spcPts val="200"/>
              </a:spcBef>
              <a:buFontTx/>
              <a:buNone/>
              <a:defRPr sz="1000"/>
            </a:lvl3pPr>
            <a:lvl4pPr marL="0" indent="0" algn="ctr">
              <a:spcBef>
                <a:spcPts val="200"/>
              </a:spcBef>
              <a:buFontTx/>
              <a:buNone/>
              <a:defRPr sz="1000"/>
            </a:lvl4pPr>
            <a:lvl5pPr marL="0" indent="0" algn="ctr">
              <a:spcBef>
                <a:spcPts val="200"/>
              </a:spcBef>
              <a:buFontTx/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23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5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6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4237422585"/>
      </p:ext>
    </p:extLst>
  </p:cSld>
  <p:clrMapOvr>
    <a:masterClrMapping/>
  </p:clrMapOvr>
  <p:transition spd="slow">
    <p:push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1DDA-D4C1-4FCB-B168-454F59D1B899}" type="datetime1">
              <a:rPr lang="fi-FI" smtClean="0"/>
              <a:t>11.3.2025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2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981350929"/>
      </p:ext>
    </p:extLst>
  </p:cSld>
  <p:clrMapOvr>
    <a:masterClrMapping/>
  </p:clrMapOvr>
  <p:transition spd="slow">
    <p:push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66FE-4A40-4288-AB1B-1B80DB586FA6}" type="datetime1">
              <a:rPr lang="fi-FI" smtClean="0"/>
              <a:t>11.3.2025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1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4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845438442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407988" y="3068950"/>
                </a:moveTo>
                <a:lnTo>
                  <a:pt x="407988" y="5805330"/>
                </a:lnTo>
                <a:lnTo>
                  <a:pt x="7176150" y="5805330"/>
                </a:lnTo>
                <a:lnTo>
                  <a:pt x="7176150" y="3068950"/>
                </a:lnTo>
                <a:close/>
                <a:moveTo>
                  <a:pt x="10814222" y="332050"/>
                </a:moveTo>
                <a:lnTo>
                  <a:pt x="10810234" y="332231"/>
                </a:lnTo>
                <a:lnTo>
                  <a:pt x="10806245" y="332413"/>
                </a:lnTo>
                <a:lnTo>
                  <a:pt x="10802075" y="332775"/>
                </a:lnTo>
                <a:lnTo>
                  <a:pt x="10797724" y="333500"/>
                </a:lnTo>
                <a:lnTo>
                  <a:pt x="10793372" y="334226"/>
                </a:lnTo>
                <a:lnTo>
                  <a:pt x="10789021" y="335132"/>
                </a:lnTo>
                <a:lnTo>
                  <a:pt x="10784670" y="336401"/>
                </a:lnTo>
                <a:lnTo>
                  <a:pt x="10780319" y="337670"/>
                </a:lnTo>
                <a:lnTo>
                  <a:pt x="10775967" y="339121"/>
                </a:lnTo>
                <a:lnTo>
                  <a:pt x="10771435" y="340934"/>
                </a:lnTo>
                <a:lnTo>
                  <a:pt x="10767084" y="342747"/>
                </a:lnTo>
                <a:lnTo>
                  <a:pt x="10762914" y="344922"/>
                </a:lnTo>
                <a:lnTo>
                  <a:pt x="10760738" y="346010"/>
                </a:lnTo>
                <a:lnTo>
                  <a:pt x="10758562" y="347280"/>
                </a:lnTo>
                <a:lnTo>
                  <a:pt x="10756568" y="348549"/>
                </a:lnTo>
                <a:lnTo>
                  <a:pt x="10754392" y="349818"/>
                </a:lnTo>
                <a:lnTo>
                  <a:pt x="10750404" y="352537"/>
                </a:lnTo>
                <a:lnTo>
                  <a:pt x="10746415" y="355619"/>
                </a:lnTo>
                <a:lnTo>
                  <a:pt x="10742608" y="358702"/>
                </a:lnTo>
                <a:lnTo>
                  <a:pt x="10738800" y="362146"/>
                </a:lnTo>
                <a:lnTo>
                  <a:pt x="10735355" y="365772"/>
                </a:lnTo>
                <a:lnTo>
                  <a:pt x="10733542" y="367767"/>
                </a:lnTo>
                <a:lnTo>
                  <a:pt x="10731911" y="369761"/>
                </a:lnTo>
                <a:lnTo>
                  <a:pt x="10730279" y="371755"/>
                </a:lnTo>
                <a:lnTo>
                  <a:pt x="10728647" y="373931"/>
                </a:lnTo>
                <a:lnTo>
                  <a:pt x="10727197" y="376107"/>
                </a:lnTo>
                <a:lnTo>
                  <a:pt x="10725746" y="378282"/>
                </a:lnTo>
                <a:lnTo>
                  <a:pt x="10723027" y="382996"/>
                </a:lnTo>
                <a:lnTo>
                  <a:pt x="10720307" y="387891"/>
                </a:lnTo>
                <a:lnTo>
                  <a:pt x="10719219" y="390430"/>
                </a:lnTo>
                <a:lnTo>
                  <a:pt x="10718132" y="392968"/>
                </a:lnTo>
                <a:lnTo>
                  <a:pt x="10717044" y="395687"/>
                </a:lnTo>
                <a:lnTo>
                  <a:pt x="10715956" y="398407"/>
                </a:lnTo>
                <a:lnTo>
                  <a:pt x="10715049" y="401127"/>
                </a:lnTo>
                <a:lnTo>
                  <a:pt x="10714324" y="404027"/>
                </a:lnTo>
                <a:lnTo>
                  <a:pt x="10713418" y="406928"/>
                </a:lnTo>
                <a:lnTo>
                  <a:pt x="10712693" y="410010"/>
                </a:lnTo>
                <a:lnTo>
                  <a:pt x="10712149" y="412911"/>
                </a:lnTo>
                <a:lnTo>
                  <a:pt x="10711605" y="416175"/>
                </a:lnTo>
                <a:lnTo>
                  <a:pt x="10711061" y="419257"/>
                </a:lnTo>
                <a:lnTo>
                  <a:pt x="10710698" y="422520"/>
                </a:lnTo>
                <a:lnTo>
                  <a:pt x="10710336" y="425965"/>
                </a:lnTo>
                <a:lnTo>
                  <a:pt x="10710154" y="429410"/>
                </a:lnTo>
                <a:lnTo>
                  <a:pt x="10709973" y="432855"/>
                </a:lnTo>
                <a:lnTo>
                  <a:pt x="10709973" y="436299"/>
                </a:lnTo>
                <a:lnTo>
                  <a:pt x="10709973" y="528220"/>
                </a:lnTo>
                <a:lnTo>
                  <a:pt x="10709973" y="619959"/>
                </a:lnTo>
                <a:lnTo>
                  <a:pt x="10709973" y="711699"/>
                </a:lnTo>
                <a:lnTo>
                  <a:pt x="10709973" y="803801"/>
                </a:lnTo>
                <a:lnTo>
                  <a:pt x="10710154" y="807789"/>
                </a:lnTo>
                <a:lnTo>
                  <a:pt x="10710336" y="811959"/>
                </a:lnTo>
                <a:lnTo>
                  <a:pt x="10710698" y="816129"/>
                </a:lnTo>
                <a:lnTo>
                  <a:pt x="10711423" y="820299"/>
                </a:lnTo>
                <a:lnTo>
                  <a:pt x="10712149" y="824651"/>
                </a:lnTo>
                <a:lnTo>
                  <a:pt x="10713055" y="829002"/>
                </a:lnTo>
                <a:lnTo>
                  <a:pt x="10714143" y="833353"/>
                </a:lnTo>
                <a:lnTo>
                  <a:pt x="10715593" y="837704"/>
                </a:lnTo>
                <a:lnTo>
                  <a:pt x="10717044" y="842237"/>
                </a:lnTo>
                <a:lnTo>
                  <a:pt x="10718857" y="846588"/>
                </a:lnTo>
                <a:lnTo>
                  <a:pt x="10720670" y="850940"/>
                </a:lnTo>
                <a:lnTo>
                  <a:pt x="10722846" y="855291"/>
                </a:lnTo>
                <a:lnTo>
                  <a:pt x="10723933" y="857285"/>
                </a:lnTo>
                <a:lnTo>
                  <a:pt x="10725202" y="859461"/>
                </a:lnTo>
                <a:lnTo>
                  <a:pt x="10726472" y="861636"/>
                </a:lnTo>
                <a:lnTo>
                  <a:pt x="10727741" y="863631"/>
                </a:lnTo>
                <a:lnTo>
                  <a:pt x="10730460" y="867619"/>
                </a:lnTo>
                <a:lnTo>
                  <a:pt x="10733361" y="871608"/>
                </a:lnTo>
                <a:lnTo>
                  <a:pt x="10736625" y="875416"/>
                </a:lnTo>
                <a:lnTo>
                  <a:pt x="10740069" y="879223"/>
                </a:lnTo>
                <a:lnTo>
                  <a:pt x="10743695" y="882668"/>
                </a:lnTo>
                <a:lnTo>
                  <a:pt x="10745690" y="884481"/>
                </a:lnTo>
                <a:lnTo>
                  <a:pt x="10747684" y="886112"/>
                </a:lnTo>
                <a:lnTo>
                  <a:pt x="10749678" y="887744"/>
                </a:lnTo>
                <a:lnTo>
                  <a:pt x="10751854" y="889376"/>
                </a:lnTo>
                <a:lnTo>
                  <a:pt x="10754030" y="890826"/>
                </a:lnTo>
                <a:lnTo>
                  <a:pt x="10756205" y="892277"/>
                </a:lnTo>
                <a:lnTo>
                  <a:pt x="10760738" y="895178"/>
                </a:lnTo>
                <a:lnTo>
                  <a:pt x="10765633" y="897716"/>
                </a:lnTo>
                <a:lnTo>
                  <a:pt x="10768171" y="898804"/>
                </a:lnTo>
                <a:lnTo>
                  <a:pt x="10770891" y="900073"/>
                </a:lnTo>
                <a:lnTo>
                  <a:pt x="10773429" y="900979"/>
                </a:lnTo>
                <a:lnTo>
                  <a:pt x="10776149" y="902067"/>
                </a:lnTo>
                <a:lnTo>
                  <a:pt x="10779050" y="902974"/>
                </a:lnTo>
                <a:lnTo>
                  <a:pt x="10781950" y="903880"/>
                </a:lnTo>
                <a:lnTo>
                  <a:pt x="10784851" y="904605"/>
                </a:lnTo>
                <a:lnTo>
                  <a:pt x="10787752" y="905330"/>
                </a:lnTo>
                <a:lnTo>
                  <a:pt x="10790834" y="905874"/>
                </a:lnTo>
                <a:lnTo>
                  <a:pt x="10793916" y="906418"/>
                </a:lnTo>
                <a:lnTo>
                  <a:pt x="10797180" y="906962"/>
                </a:lnTo>
                <a:lnTo>
                  <a:pt x="10800443" y="907325"/>
                </a:lnTo>
                <a:lnTo>
                  <a:pt x="10803888" y="907687"/>
                </a:lnTo>
                <a:lnTo>
                  <a:pt x="10807152" y="907869"/>
                </a:lnTo>
                <a:lnTo>
                  <a:pt x="10810778" y="908050"/>
                </a:lnTo>
                <a:lnTo>
                  <a:pt x="10814222" y="908050"/>
                </a:lnTo>
                <a:lnTo>
                  <a:pt x="10922460" y="908050"/>
                </a:lnTo>
                <a:lnTo>
                  <a:pt x="11030517" y="908050"/>
                </a:lnTo>
                <a:lnTo>
                  <a:pt x="11138755" y="908050"/>
                </a:lnTo>
                <a:lnTo>
                  <a:pt x="11246993" y="908050"/>
                </a:lnTo>
                <a:lnTo>
                  <a:pt x="11355050" y="908050"/>
                </a:lnTo>
                <a:lnTo>
                  <a:pt x="11463288" y="908050"/>
                </a:lnTo>
                <a:lnTo>
                  <a:pt x="11571344" y="908050"/>
                </a:lnTo>
                <a:lnTo>
                  <a:pt x="11679764" y="908050"/>
                </a:lnTo>
                <a:lnTo>
                  <a:pt x="11683752" y="908050"/>
                </a:lnTo>
                <a:lnTo>
                  <a:pt x="11687922" y="907687"/>
                </a:lnTo>
                <a:lnTo>
                  <a:pt x="11692092" y="907325"/>
                </a:lnTo>
                <a:lnTo>
                  <a:pt x="11696262" y="906781"/>
                </a:lnTo>
                <a:lnTo>
                  <a:pt x="11700614" y="905874"/>
                </a:lnTo>
                <a:lnTo>
                  <a:pt x="11704965" y="904968"/>
                </a:lnTo>
                <a:lnTo>
                  <a:pt x="11709316" y="903880"/>
                </a:lnTo>
                <a:lnTo>
                  <a:pt x="11713849" y="902611"/>
                </a:lnTo>
                <a:lnTo>
                  <a:pt x="11718200" y="900979"/>
                </a:lnTo>
                <a:lnTo>
                  <a:pt x="11722551" y="899347"/>
                </a:lnTo>
                <a:lnTo>
                  <a:pt x="11726902" y="897353"/>
                </a:lnTo>
                <a:lnTo>
                  <a:pt x="11731254" y="895178"/>
                </a:lnTo>
                <a:lnTo>
                  <a:pt x="11733248" y="894090"/>
                </a:lnTo>
                <a:lnTo>
                  <a:pt x="11735424" y="893002"/>
                </a:lnTo>
                <a:lnTo>
                  <a:pt x="11737599" y="891733"/>
                </a:lnTo>
                <a:lnTo>
                  <a:pt x="11739594" y="890464"/>
                </a:lnTo>
                <a:lnTo>
                  <a:pt x="11743764" y="887563"/>
                </a:lnTo>
                <a:lnTo>
                  <a:pt x="11747571" y="884662"/>
                </a:lnTo>
                <a:lnTo>
                  <a:pt x="11751560" y="881398"/>
                </a:lnTo>
                <a:lnTo>
                  <a:pt x="11755186" y="877954"/>
                </a:lnTo>
                <a:lnTo>
                  <a:pt x="11758812" y="874328"/>
                </a:lnTo>
                <a:lnTo>
                  <a:pt x="11760444" y="872333"/>
                </a:lnTo>
                <a:lnTo>
                  <a:pt x="11762075" y="870339"/>
                </a:lnTo>
                <a:lnTo>
                  <a:pt x="11763707" y="868345"/>
                </a:lnTo>
                <a:lnTo>
                  <a:pt x="11765339" y="866350"/>
                </a:lnTo>
                <a:lnTo>
                  <a:pt x="11766789" y="864175"/>
                </a:lnTo>
                <a:lnTo>
                  <a:pt x="11768240" y="861818"/>
                </a:lnTo>
                <a:lnTo>
                  <a:pt x="11771140" y="857285"/>
                </a:lnTo>
                <a:lnTo>
                  <a:pt x="11773679" y="852390"/>
                </a:lnTo>
                <a:lnTo>
                  <a:pt x="11774766" y="849852"/>
                </a:lnTo>
                <a:lnTo>
                  <a:pt x="11776036" y="847314"/>
                </a:lnTo>
                <a:lnTo>
                  <a:pt x="11777124" y="844594"/>
                </a:lnTo>
                <a:lnTo>
                  <a:pt x="11778030" y="841874"/>
                </a:lnTo>
                <a:lnTo>
                  <a:pt x="11778936" y="838974"/>
                </a:lnTo>
                <a:lnTo>
                  <a:pt x="11779843" y="836254"/>
                </a:lnTo>
                <a:lnTo>
                  <a:pt x="11780568" y="833172"/>
                </a:lnTo>
                <a:lnTo>
                  <a:pt x="11781294" y="830271"/>
                </a:lnTo>
                <a:lnTo>
                  <a:pt x="11782019" y="827189"/>
                </a:lnTo>
                <a:lnTo>
                  <a:pt x="11782563" y="824107"/>
                </a:lnTo>
                <a:lnTo>
                  <a:pt x="11782925" y="820843"/>
                </a:lnTo>
                <a:lnTo>
                  <a:pt x="11783288" y="817580"/>
                </a:lnTo>
                <a:lnTo>
                  <a:pt x="11783650" y="814316"/>
                </a:lnTo>
                <a:lnTo>
                  <a:pt x="11783832" y="810872"/>
                </a:lnTo>
                <a:lnTo>
                  <a:pt x="11784013" y="807427"/>
                </a:lnTo>
                <a:lnTo>
                  <a:pt x="11784013" y="803801"/>
                </a:lnTo>
                <a:lnTo>
                  <a:pt x="11784013" y="711699"/>
                </a:lnTo>
                <a:lnTo>
                  <a:pt x="11784013" y="619959"/>
                </a:lnTo>
                <a:lnTo>
                  <a:pt x="11784013" y="528220"/>
                </a:lnTo>
                <a:lnTo>
                  <a:pt x="11784013" y="436299"/>
                </a:lnTo>
                <a:lnTo>
                  <a:pt x="11784013" y="432311"/>
                </a:lnTo>
                <a:lnTo>
                  <a:pt x="11783650" y="428322"/>
                </a:lnTo>
                <a:lnTo>
                  <a:pt x="11783288" y="424152"/>
                </a:lnTo>
                <a:lnTo>
                  <a:pt x="11782744" y="419801"/>
                </a:lnTo>
                <a:lnTo>
                  <a:pt x="11782019" y="415631"/>
                </a:lnTo>
                <a:lnTo>
                  <a:pt x="11780931" y="411098"/>
                </a:lnTo>
                <a:lnTo>
                  <a:pt x="11779843" y="406747"/>
                </a:lnTo>
                <a:lnTo>
                  <a:pt x="11778574" y="402396"/>
                </a:lnTo>
                <a:lnTo>
                  <a:pt x="11776942" y="398044"/>
                </a:lnTo>
                <a:lnTo>
                  <a:pt x="11775310" y="393693"/>
                </a:lnTo>
                <a:lnTo>
                  <a:pt x="11773316" y="389342"/>
                </a:lnTo>
                <a:lnTo>
                  <a:pt x="11771322" y="384991"/>
                </a:lnTo>
                <a:lnTo>
                  <a:pt x="11770053" y="382815"/>
                </a:lnTo>
                <a:lnTo>
                  <a:pt x="11768965" y="380639"/>
                </a:lnTo>
                <a:lnTo>
                  <a:pt x="11767696" y="378645"/>
                </a:lnTo>
                <a:lnTo>
                  <a:pt x="11766427" y="376469"/>
                </a:lnTo>
                <a:lnTo>
                  <a:pt x="11763526" y="372481"/>
                </a:lnTo>
                <a:lnTo>
                  <a:pt x="11760625" y="368492"/>
                </a:lnTo>
                <a:lnTo>
                  <a:pt x="11757361" y="364685"/>
                </a:lnTo>
                <a:lnTo>
                  <a:pt x="11753917" y="361058"/>
                </a:lnTo>
                <a:lnTo>
                  <a:pt x="11750291" y="357432"/>
                </a:lnTo>
                <a:lnTo>
                  <a:pt x="11748296" y="355801"/>
                </a:lnTo>
                <a:lnTo>
                  <a:pt x="11746483" y="353988"/>
                </a:lnTo>
                <a:lnTo>
                  <a:pt x="11744308" y="352356"/>
                </a:lnTo>
                <a:lnTo>
                  <a:pt x="11742313" y="350906"/>
                </a:lnTo>
                <a:lnTo>
                  <a:pt x="11740138" y="349274"/>
                </a:lnTo>
                <a:lnTo>
                  <a:pt x="11737962" y="347823"/>
                </a:lnTo>
                <a:lnTo>
                  <a:pt x="11733248" y="345104"/>
                </a:lnTo>
                <a:lnTo>
                  <a:pt x="11728353" y="342566"/>
                </a:lnTo>
                <a:lnTo>
                  <a:pt x="11725815" y="341296"/>
                </a:lnTo>
                <a:lnTo>
                  <a:pt x="11723276" y="340209"/>
                </a:lnTo>
                <a:lnTo>
                  <a:pt x="11720557" y="339121"/>
                </a:lnTo>
                <a:lnTo>
                  <a:pt x="11717837" y="338214"/>
                </a:lnTo>
                <a:lnTo>
                  <a:pt x="11715118" y="337127"/>
                </a:lnTo>
                <a:lnTo>
                  <a:pt x="11712217" y="336401"/>
                </a:lnTo>
                <a:lnTo>
                  <a:pt x="11709316" y="335495"/>
                </a:lnTo>
                <a:lnTo>
                  <a:pt x="11706234" y="334951"/>
                </a:lnTo>
                <a:lnTo>
                  <a:pt x="11703152" y="334226"/>
                </a:lnTo>
                <a:lnTo>
                  <a:pt x="11700070" y="333682"/>
                </a:lnTo>
                <a:lnTo>
                  <a:pt x="11696806" y="333138"/>
                </a:lnTo>
                <a:lnTo>
                  <a:pt x="11693543" y="332775"/>
                </a:lnTo>
                <a:lnTo>
                  <a:pt x="11690279" y="332594"/>
                </a:lnTo>
                <a:lnTo>
                  <a:pt x="11686834" y="332231"/>
                </a:lnTo>
                <a:lnTo>
                  <a:pt x="11683390" y="332231"/>
                </a:lnTo>
                <a:lnTo>
                  <a:pt x="11679764" y="332050"/>
                </a:lnTo>
                <a:lnTo>
                  <a:pt x="11571344" y="332050"/>
                </a:lnTo>
                <a:lnTo>
                  <a:pt x="11463288" y="332050"/>
                </a:lnTo>
                <a:lnTo>
                  <a:pt x="11355050" y="332050"/>
                </a:lnTo>
                <a:lnTo>
                  <a:pt x="11246993" y="332050"/>
                </a:lnTo>
                <a:lnTo>
                  <a:pt x="11138755" y="332050"/>
                </a:lnTo>
                <a:lnTo>
                  <a:pt x="11030517" y="332050"/>
                </a:lnTo>
                <a:lnTo>
                  <a:pt x="10922460" y="3320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448" y="3428999"/>
            <a:ext cx="5328592" cy="504057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7448" y="4149081"/>
            <a:ext cx="5328592" cy="1368151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B2A9-6305-4F45-9F6B-3C69813FAF4A}" type="datetime1">
              <a:rPr lang="fi-FI" smtClean="0"/>
              <a:pPr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Esityksen / esittäjän nimi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7"/>
          <p:cNvSpPr/>
          <p:nvPr userDrawn="1"/>
        </p:nvSpPr>
        <p:spPr>
          <a:xfrm>
            <a:off x="407988" y="3068960"/>
            <a:ext cx="358775" cy="273630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481740"/>
      </p:ext>
    </p:extLst>
  </p:cSld>
  <p:clrMapOvr>
    <a:masterClrMapping/>
  </p:clrMapOvr>
  <p:transition spd="slow">
    <p:push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1900" y="2781299"/>
            <a:ext cx="5113338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57AED-CB6F-4D3C-81E7-57E5A84CF00E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226912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>
            <a:spLocks noChangeAspect="1"/>
          </p:cNvSpPr>
          <p:nvPr userDrawn="1"/>
        </p:nvSpPr>
        <p:spPr>
          <a:xfrm>
            <a:off x="7104112" y="1052736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 userDrawn="1"/>
        </p:nvSpPr>
        <p:spPr>
          <a:xfrm>
            <a:off x="6600056" y="3645694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 userDrawn="1"/>
        </p:nvSpPr>
        <p:spPr>
          <a:xfrm>
            <a:off x="9048328" y="2795827"/>
            <a:ext cx="2304256" cy="23042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C6AD-17D4-4FF5-8E6A-18EBEE30B19C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7284132" y="1232756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6780076" y="3825044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9228348" y="2960948"/>
            <a:ext cx="1944216" cy="1944216"/>
          </a:xfrm>
          <a:prstGeom prst="ellipse">
            <a:avLst/>
          </a:prstGeom>
          <a:solidFill>
            <a:schemeClr val="bg2"/>
          </a:solidFill>
        </p:spPr>
        <p:txBody>
          <a:bodyPr/>
          <a:lstStyle>
            <a:lvl1pPr algn="ctr">
              <a:defRPr sz="1000"/>
            </a:lvl1pPr>
          </a:lstStyle>
          <a:p>
            <a:r>
              <a:rPr lang="fi-FI"/>
              <a:t>Lisää kuva napsauttamalla kuvaketta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25573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935413" y="0"/>
            <a:ext cx="8256587" cy="6858000"/>
          </a:xfrm>
          <a:custGeom>
            <a:avLst/>
            <a:gdLst/>
            <a:ahLst/>
            <a:cxnLst/>
            <a:rect l="l" t="t" r="r" b="b"/>
            <a:pathLst>
              <a:path w="8256587" h="6858000">
                <a:moveTo>
                  <a:pt x="6868266" y="333375"/>
                </a:moveTo>
                <a:lnTo>
                  <a:pt x="6864189" y="333730"/>
                </a:lnTo>
                <a:lnTo>
                  <a:pt x="6859934" y="334084"/>
                </a:lnTo>
                <a:lnTo>
                  <a:pt x="6857807" y="334261"/>
                </a:lnTo>
                <a:lnTo>
                  <a:pt x="6855679" y="334616"/>
                </a:lnTo>
                <a:lnTo>
                  <a:pt x="6851424" y="335502"/>
                </a:lnTo>
                <a:lnTo>
                  <a:pt x="6846992" y="336389"/>
                </a:lnTo>
                <a:lnTo>
                  <a:pt x="6842560" y="337453"/>
                </a:lnTo>
                <a:lnTo>
                  <a:pt x="6838305" y="338871"/>
                </a:lnTo>
                <a:lnTo>
                  <a:pt x="6836001" y="339580"/>
                </a:lnTo>
                <a:lnTo>
                  <a:pt x="6833873" y="340466"/>
                </a:lnTo>
                <a:lnTo>
                  <a:pt x="6829441" y="342062"/>
                </a:lnTo>
                <a:lnTo>
                  <a:pt x="6827314" y="342948"/>
                </a:lnTo>
                <a:lnTo>
                  <a:pt x="6825186" y="344012"/>
                </a:lnTo>
                <a:lnTo>
                  <a:pt x="6820754" y="346140"/>
                </a:lnTo>
                <a:lnTo>
                  <a:pt x="6816499" y="348444"/>
                </a:lnTo>
                <a:lnTo>
                  <a:pt x="6814549" y="349685"/>
                </a:lnTo>
                <a:lnTo>
                  <a:pt x="6812422" y="351104"/>
                </a:lnTo>
                <a:lnTo>
                  <a:pt x="6810294" y="352345"/>
                </a:lnTo>
                <a:lnTo>
                  <a:pt x="6808344" y="353763"/>
                </a:lnTo>
                <a:lnTo>
                  <a:pt x="6806394" y="355181"/>
                </a:lnTo>
                <a:lnTo>
                  <a:pt x="6804444" y="356777"/>
                </a:lnTo>
                <a:lnTo>
                  <a:pt x="6802494" y="358372"/>
                </a:lnTo>
                <a:lnTo>
                  <a:pt x="6800543" y="359968"/>
                </a:lnTo>
                <a:lnTo>
                  <a:pt x="6798593" y="361741"/>
                </a:lnTo>
                <a:lnTo>
                  <a:pt x="6796821" y="363336"/>
                </a:lnTo>
                <a:lnTo>
                  <a:pt x="6793275" y="367059"/>
                </a:lnTo>
                <a:lnTo>
                  <a:pt x="6791502" y="369009"/>
                </a:lnTo>
                <a:lnTo>
                  <a:pt x="6789906" y="370960"/>
                </a:lnTo>
                <a:lnTo>
                  <a:pt x="6788311" y="373087"/>
                </a:lnTo>
                <a:lnTo>
                  <a:pt x="6786715" y="375214"/>
                </a:lnTo>
                <a:lnTo>
                  <a:pt x="6785120" y="377342"/>
                </a:lnTo>
                <a:lnTo>
                  <a:pt x="6783701" y="379469"/>
                </a:lnTo>
                <a:lnTo>
                  <a:pt x="6782283" y="381774"/>
                </a:lnTo>
                <a:lnTo>
                  <a:pt x="6780865" y="384079"/>
                </a:lnTo>
                <a:lnTo>
                  <a:pt x="6779624" y="386561"/>
                </a:lnTo>
                <a:lnTo>
                  <a:pt x="6778383" y="389043"/>
                </a:lnTo>
                <a:lnTo>
                  <a:pt x="6777142" y="391525"/>
                </a:lnTo>
                <a:lnTo>
                  <a:pt x="6776078" y="394184"/>
                </a:lnTo>
                <a:lnTo>
                  <a:pt x="6775014" y="396843"/>
                </a:lnTo>
                <a:lnTo>
                  <a:pt x="6773951" y="399503"/>
                </a:lnTo>
                <a:lnTo>
                  <a:pt x="6773064" y="402339"/>
                </a:lnTo>
                <a:lnTo>
                  <a:pt x="6772178" y="405176"/>
                </a:lnTo>
                <a:lnTo>
                  <a:pt x="6771469" y="408189"/>
                </a:lnTo>
                <a:lnTo>
                  <a:pt x="6770760" y="411203"/>
                </a:lnTo>
                <a:lnTo>
                  <a:pt x="6770050" y="414217"/>
                </a:lnTo>
                <a:lnTo>
                  <a:pt x="6769519" y="417408"/>
                </a:lnTo>
                <a:lnTo>
                  <a:pt x="6768987" y="420599"/>
                </a:lnTo>
                <a:lnTo>
                  <a:pt x="6768632" y="423791"/>
                </a:lnTo>
                <a:lnTo>
                  <a:pt x="6768278" y="427159"/>
                </a:lnTo>
                <a:lnTo>
                  <a:pt x="6768100" y="430527"/>
                </a:lnTo>
                <a:lnTo>
                  <a:pt x="6767923" y="434073"/>
                </a:lnTo>
                <a:lnTo>
                  <a:pt x="6767923" y="437619"/>
                </a:lnTo>
                <a:lnTo>
                  <a:pt x="6767923" y="529453"/>
                </a:lnTo>
                <a:lnTo>
                  <a:pt x="6767923" y="621286"/>
                </a:lnTo>
                <a:lnTo>
                  <a:pt x="6767923" y="713120"/>
                </a:lnTo>
                <a:lnTo>
                  <a:pt x="6767923" y="805131"/>
                </a:lnTo>
                <a:lnTo>
                  <a:pt x="6768100" y="809031"/>
                </a:lnTo>
                <a:lnTo>
                  <a:pt x="6768278" y="813109"/>
                </a:lnTo>
                <a:lnTo>
                  <a:pt x="6768632" y="817364"/>
                </a:lnTo>
                <a:lnTo>
                  <a:pt x="6768987" y="819491"/>
                </a:lnTo>
                <a:lnTo>
                  <a:pt x="6769341" y="821619"/>
                </a:lnTo>
                <a:lnTo>
                  <a:pt x="6770050" y="825874"/>
                </a:lnTo>
                <a:lnTo>
                  <a:pt x="6770937" y="830306"/>
                </a:lnTo>
                <a:lnTo>
                  <a:pt x="6772178" y="834738"/>
                </a:lnTo>
                <a:lnTo>
                  <a:pt x="6773419" y="839170"/>
                </a:lnTo>
                <a:lnTo>
                  <a:pt x="6774128" y="841298"/>
                </a:lnTo>
                <a:lnTo>
                  <a:pt x="6775014" y="843425"/>
                </a:lnTo>
                <a:lnTo>
                  <a:pt x="6776787" y="847857"/>
                </a:lnTo>
                <a:lnTo>
                  <a:pt x="6777674" y="849984"/>
                </a:lnTo>
                <a:lnTo>
                  <a:pt x="6778560" y="852289"/>
                </a:lnTo>
                <a:lnTo>
                  <a:pt x="6780688" y="856544"/>
                </a:lnTo>
                <a:lnTo>
                  <a:pt x="6783170" y="860799"/>
                </a:lnTo>
                <a:lnTo>
                  <a:pt x="6784411" y="862926"/>
                </a:lnTo>
                <a:lnTo>
                  <a:pt x="6785652" y="864876"/>
                </a:lnTo>
                <a:lnTo>
                  <a:pt x="6787070" y="867004"/>
                </a:lnTo>
                <a:lnTo>
                  <a:pt x="6788488" y="868954"/>
                </a:lnTo>
                <a:lnTo>
                  <a:pt x="6789906" y="871081"/>
                </a:lnTo>
                <a:lnTo>
                  <a:pt x="6791325" y="873032"/>
                </a:lnTo>
                <a:lnTo>
                  <a:pt x="6792920" y="874982"/>
                </a:lnTo>
                <a:lnTo>
                  <a:pt x="6794516" y="876754"/>
                </a:lnTo>
                <a:lnTo>
                  <a:pt x="6796289" y="878705"/>
                </a:lnTo>
                <a:lnTo>
                  <a:pt x="6798062" y="880478"/>
                </a:lnTo>
                <a:lnTo>
                  <a:pt x="6801784" y="884023"/>
                </a:lnTo>
                <a:lnTo>
                  <a:pt x="6803557" y="885796"/>
                </a:lnTo>
                <a:lnTo>
                  <a:pt x="6805685" y="887392"/>
                </a:lnTo>
                <a:lnTo>
                  <a:pt x="6807635" y="889165"/>
                </a:lnTo>
                <a:lnTo>
                  <a:pt x="6809762" y="890583"/>
                </a:lnTo>
                <a:lnTo>
                  <a:pt x="6811890" y="892178"/>
                </a:lnTo>
                <a:lnTo>
                  <a:pt x="6814194" y="893597"/>
                </a:lnTo>
                <a:lnTo>
                  <a:pt x="6816499" y="895015"/>
                </a:lnTo>
                <a:lnTo>
                  <a:pt x="6818804" y="896433"/>
                </a:lnTo>
                <a:lnTo>
                  <a:pt x="6821109" y="897674"/>
                </a:lnTo>
                <a:lnTo>
                  <a:pt x="6823591" y="898915"/>
                </a:lnTo>
                <a:lnTo>
                  <a:pt x="6826250" y="900156"/>
                </a:lnTo>
                <a:lnTo>
                  <a:pt x="6828732" y="901397"/>
                </a:lnTo>
                <a:lnTo>
                  <a:pt x="6831391" y="902284"/>
                </a:lnTo>
                <a:lnTo>
                  <a:pt x="6834228" y="903347"/>
                </a:lnTo>
                <a:lnTo>
                  <a:pt x="6837064" y="904234"/>
                </a:lnTo>
                <a:lnTo>
                  <a:pt x="6839901" y="905120"/>
                </a:lnTo>
                <a:lnTo>
                  <a:pt x="6842737" y="906007"/>
                </a:lnTo>
                <a:lnTo>
                  <a:pt x="6845751" y="906716"/>
                </a:lnTo>
                <a:lnTo>
                  <a:pt x="6848765" y="907248"/>
                </a:lnTo>
                <a:lnTo>
                  <a:pt x="6851956" y="907779"/>
                </a:lnTo>
                <a:lnTo>
                  <a:pt x="6855147" y="908311"/>
                </a:lnTo>
                <a:lnTo>
                  <a:pt x="6858516" y="908666"/>
                </a:lnTo>
                <a:lnTo>
                  <a:pt x="6861707" y="909020"/>
                </a:lnTo>
                <a:lnTo>
                  <a:pt x="6865253" y="909198"/>
                </a:lnTo>
                <a:lnTo>
                  <a:pt x="6868621" y="909375"/>
                </a:lnTo>
                <a:lnTo>
                  <a:pt x="6872167" y="909375"/>
                </a:lnTo>
                <a:lnTo>
                  <a:pt x="6980311" y="909375"/>
                </a:lnTo>
                <a:lnTo>
                  <a:pt x="7088455" y="909375"/>
                </a:lnTo>
                <a:lnTo>
                  <a:pt x="7196776" y="909375"/>
                </a:lnTo>
                <a:lnTo>
                  <a:pt x="7304920" y="909375"/>
                </a:lnTo>
                <a:lnTo>
                  <a:pt x="7413064" y="909375"/>
                </a:lnTo>
                <a:lnTo>
                  <a:pt x="7521386" y="909375"/>
                </a:lnTo>
                <a:lnTo>
                  <a:pt x="7629530" y="909375"/>
                </a:lnTo>
                <a:lnTo>
                  <a:pt x="7737851" y="909375"/>
                </a:lnTo>
                <a:lnTo>
                  <a:pt x="7741929" y="909375"/>
                </a:lnTo>
                <a:lnTo>
                  <a:pt x="7746006" y="909020"/>
                </a:lnTo>
                <a:lnTo>
                  <a:pt x="7750261" y="908666"/>
                </a:lnTo>
                <a:lnTo>
                  <a:pt x="7752388" y="908311"/>
                </a:lnTo>
                <a:lnTo>
                  <a:pt x="7754516" y="908134"/>
                </a:lnTo>
                <a:lnTo>
                  <a:pt x="7758771" y="907248"/>
                </a:lnTo>
                <a:lnTo>
                  <a:pt x="7763203" y="906361"/>
                </a:lnTo>
                <a:lnTo>
                  <a:pt x="7767458" y="905120"/>
                </a:lnTo>
                <a:lnTo>
                  <a:pt x="7771890" y="903879"/>
                </a:lnTo>
                <a:lnTo>
                  <a:pt x="7774194" y="903170"/>
                </a:lnTo>
                <a:lnTo>
                  <a:pt x="7776322" y="902284"/>
                </a:lnTo>
                <a:lnTo>
                  <a:pt x="7780754" y="900688"/>
                </a:lnTo>
                <a:lnTo>
                  <a:pt x="7782881" y="899624"/>
                </a:lnTo>
                <a:lnTo>
                  <a:pt x="7785009" y="898738"/>
                </a:lnTo>
                <a:lnTo>
                  <a:pt x="7789264" y="896611"/>
                </a:lnTo>
                <a:lnTo>
                  <a:pt x="7793519" y="894306"/>
                </a:lnTo>
                <a:lnTo>
                  <a:pt x="7795646" y="893065"/>
                </a:lnTo>
                <a:lnTo>
                  <a:pt x="7797773" y="891647"/>
                </a:lnTo>
                <a:lnTo>
                  <a:pt x="7799723" y="890405"/>
                </a:lnTo>
                <a:lnTo>
                  <a:pt x="7801851" y="888987"/>
                </a:lnTo>
                <a:lnTo>
                  <a:pt x="7803801" y="887392"/>
                </a:lnTo>
                <a:lnTo>
                  <a:pt x="7805751" y="885973"/>
                </a:lnTo>
                <a:lnTo>
                  <a:pt x="7807701" y="884378"/>
                </a:lnTo>
                <a:lnTo>
                  <a:pt x="7809651" y="882782"/>
                </a:lnTo>
                <a:lnTo>
                  <a:pt x="7811424" y="881009"/>
                </a:lnTo>
                <a:lnTo>
                  <a:pt x="7813374" y="879237"/>
                </a:lnTo>
                <a:lnTo>
                  <a:pt x="7816920" y="875691"/>
                </a:lnTo>
                <a:lnTo>
                  <a:pt x="7818516" y="873741"/>
                </a:lnTo>
                <a:lnTo>
                  <a:pt x="7820289" y="871790"/>
                </a:lnTo>
                <a:lnTo>
                  <a:pt x="7821884" y="869663"/>
                </a:lnTo>
                <a:lnTo>
                  <a:pt x="7823480" y="867536"/>
                </a:lnTo>
                <a:lnTo>
                  <a:pt x="7825075" y="865408"/>
                </a:lnTo>
                <a:lnTo>
                  <a:pt x="7826494" y="863281"/>
                </a:lnTo>
                <a:lnTo>
                  <a:pt x="7827912" y="860976"/>
                </a:lnTo>
                <a:lnTo>
                  <a:pt x="7829330" y="858494"/>
                </a:lnTo>
                <a:lnTo>
                  <a:pt x="7830571" y="856189"/>
                </a:lnTo>
                <a:lnTo>
                  <a:pt x="7831812" y="853708"/>
                </a:lnTo>
                <a:lnTo>
                  <a:pt x="7833053" y="851225"/>
                </a:lnTo>
                <a:lnTo>
                  <a:pt x="7834117" y="848566"/>
                </a:lnTo>
                <a:lnTo>
                  <a:pt x="7835181" y="845907"/>
                </a:lnTo>
                <a:lnTo>
                  <a:pt x="7836244" y="843070"/>
                </a:lnTo>
                <a:lnTo>
                  <a:pt x="7837131" y="840411"/>
                </a:lnTo>
                <a:lnTo>
                  <a:pt x="7838017" y="837574"/>
                </a:lnTo>
                <a:lnTo>
                  <a:pt x="7838726" y="834561"/>
                </a:lnTo>
                <a:lnTo>
                  <a:pt x="7839435" y="831547"/>
                </a:lnTo>
                <a:lnTo>
                  <a:pt x="7840145" y="828533"/>
                </a:lnTo>
                <a:lnTo>
                  <a:pt x="7840676" y="825342"/>
                </a:lnTo>
                <a:lnTo>
                  <a:pt x="7841031" y="822151"/>
                </a:lnTo>
                <a:lnTo>
                  <a:pt x="7841563" y="818960"/>
                </a:lnTo>
                <a:lnTo>
                  <a:pt x="7841740" y="815591"/>
                </a:lnTo>
                <a:lnTo>
                  <a:pt x="7842095" y="812223"/>
                </a:lnTo>
                <a:lnTo>
                  <a:pt x="7842095" y="808677"/>
                </a:lnTo>
                <a:lnTo>
                  <a:pt x="7842272" y="805131"/>
                </a:lnTo>
                <a:lnTo>
                  <a:pt x="7842272" y="713120"/>
                </a:lnTo>
                <a:lnTo>
                  <a:pt x="7842272" y="621286"/>
                </a:lnTo>
                <a:lnTo>
                  <a:pt x="7842272" y="529453"/>
                </a:lnTo>
                <a:lnTo>
                  <a:pt x="7842272" y="437619"/>
                </a:lnTo>
                <a:lnTo>
                  <a:pt x="7842095" y="433541"/>
                </a:lnTo>
                <a:lnTo>
                  <a:pt x="7841917" y="429464"/>
                </a:lnTo>
                <a:lnTo>
                  <a:pt x="7841385" y="425386"/>
                </a:lnTo>
                <a:lnTo>
                  <a:pt x="7841208" y="423259"/>
                </a:lnTo>
                <a:lnTo>
                  <a:pt x="7840854" y="421131"/>
                </a:lnTo>
                <a:lnTo>
                  <a:pt x="7840145" y="416699"/>
                </a:lnTo>
                <a:lnTo>
                  <a:pt x="7839081" y="412444"/>
                </a:lnTo>
                <a:lnTo>
                  <a:pt x="7838017" y="408012"/>
                </a:lnTo>
                <a:lnTo>
                  <a:pt x="7836599" y="403580"/>
                </a:lnTo>
                <a:lnTo>
                  <a:pt x="7835890" y="401453"/>
                </a:lnTo>
                <a:lnTo>
                  <a:pt x="7835181" y="399148"/>
                </a:lnTo>
                <a:lnTo>
                  <a:pt x="7833408" y="394893"/>
                </a:lnTo>
                <a:lnTo>
                  <a:pt x="7832521" y="392588"/>
                </a:lnTo>
                <a:lnTo>
                  <a:pt x="7831458" y="390461"/>
                </a:lnTo>
                <a:lnTo>
                  <a:pt x="7829330" y="386206"/>
                </a:lnTo>
                <a:lnTo>
                  <a:pt x="7827025" y="381951"/>
                </a:lnTo>
                <a:lnTo>
                  <a:pt x="7825785" y="379824"/>
                </a:lnTo>
                <a:lnTo>
                  <a:pt x="7824543" y="377696"/>
                </a:lnTo>
                <a:lnTo>
                  <a:pt x="7823125" y="375746"/>
                </a:lnTo>
                <a:lnTo>
                  <a:pt x="7821707" y="373796"/>
                </a:lnTo>
                <a:lnTo>
                  <a:pt x="7820289" y="371669"/>
                </a:lnTo>
                <a:lnTo>
                  <a:pt x="7818693" y="369719"/>
                </a:lnTo>
                <a:lnTo>
                  <a:pt x="7817275" y="367768"/>
                </a:lnTo>
                <a:lnTo>
                  <a:pt x="7815502" y="365818"/>
                </a:lnTo>
                <a:lnTo>
                  <a:pt x="7813906" y="364045"/>
                </a:lnTo>
                <a:lnTo>
                  <a:pt x="7812133" y="362273"/>
                </a:lnTo>
                <a:lnTo>
                  <a:pt x="7808411" y="358727"/>
                </a:lnTo>
                <a:lnTo>
                  <a:pt x="7806460" y="356954"/>
                </a:lnTo>
                <a:lnTo>
                  <a:pt x="7804510" y="355181"/>
                </a:lnTo>
                <a:lnTo>
                  <a:pt x="7802560" y="353586"/>
                </a:lnTo>
                <a:lnTo>
                  <a:pt x="7800433" y="351990"/>
                </a:lnTo>
                <a:lnTo>
                  <a:pt x="7798305" y="350572"/>
                </a:lnTo>
                <a:lnTo>
                  <a:pt x="7796001" y="349153"/>
                </a:lnTo>
                <a:lnTo>
                  <a:pt x="7793696" y="347735"/>
                </a:lnTo>
                <a:lnTo>
                  <a:pt x="7791391" y="346317"/>
                </a:lnTo>
                <a:lnTo>
                  <a:pt x="7788909" y="344898"/>
                </a:lnTo>
                <a:lnTo>
                  <a:pt x="7786427" y="343658"/>
                </a:lnTo>
                <a:lnTo>
                  <a:pt x="7783945" y="342594"/>
                </a:lnTo>
                <a:lnTo>
                  <a:pt x="7781286" y="341353"/>
                </a:lnTo>
                <a:lnTo>
                  <a:pt x="7778627" y="340289"/>
                </a:lnTo>
                <a:lnTo>
                  <a:pt x="7775967" y="339403"/>
                </a:lnTo>
                <a:lnTo>
                  <a:pt x="7773131" y="338516"/>
                </a:lnTo>
                <a:lnTo>
                  <a:pt x="7770294" y="337630"/>
                </a:lnTo>
                <a:lnTo>
                  <a:pt x="7767458" y="336743"/>
                </a:lnTo>
                <a:lnTo>
                  <a:pt x="7764444" y="336034"/>
                </a:lnTo>
                <a:lnTo>
                  <a:pt x="7761253" y="335502"/>
                </a:lnTo>
                <a:lnTo>
                  <a:pt x="7758239" y="334971"/>
                </a:lnTo>
                <a:lnTo>
                  <a:pt x="7755048" y="334439"/>
                </a:lnTo>
                <a:lnTo>
                  <a:pt x="7751679" y="334084"/>
                </a:lnTo>
                <a:lnTo>
                  <a:pt x="7748311" y="333730"/>
                </a:lnTo>
                <a:lnTo>
                  <a:pt x="7744942" y="333552"/>
                </a:lnTo>
                <a:lnTo>
                  <a:pt x="7741397" y="333375"/>
                </a:lnTo>
                <a:lnTo>
                  <a:pt x="7737851" y="333375"/>
                </a:lnTo>
                <a:lnTo>
                  <a:pt x="7629530" y="333375"/>
                </a:lnTo>
                <a:lnTo>
                  <a:pt x="7521386" y="333375"/>
                </a:lnTo>
                <a:lnTo>
                  <a:pt x="7413064" y="333375"/>
                </a:lnTo>
                <a:lnTo>
                  <a:pt x="7304920" y="333375"/>
                </a:lnTo>
                <a:lnTo>
                  <a:pt x="7196776" y="333375"/>
                </a:lnTo>
                <a:lnTo>
                  <a:pt x="7088455" y="333375"/>
                </a:lnTo>
                <a:lnTo>
                  <a:pt x="6980311" y="333375"/>
                </a:lnTo>
                <a:lnTo>
                  <a:pt x="6872167" y="333375"/>
                </a:lnTo>
                <a:close/>
                <a:moveTo>
                  <a:pt x="5724404" y="0"/>
                </a:moveTo>
                <a:lnTo>
                  <a:pt x="8256587" y="0"/>
                </a:lnTo>
                <a:lnTo>
                  <a:pt x="8256587" y="6858000"/>
                </a:lnTo>
                <a:lnTo>
                  <a:pt x="0" y="6858000"/>
                </a:lnTo>
                <a:lnTo>
                  <a:pt x="0" y="6857999"/>
                </a:lnTo>
                <a:lnTo>
                  <a:pt x="647700" y="6857999"/>
                </a:lnTo>
                <a:close/>
              </a:path>
            </a:pathLst>
          </a:custGeom>
          <a:solidFill>
            <a:schemeClr val="bg2"/>
          </a:solidFill>
        </p:spPr>
        <p:txBody>
          <a:bodyPr/>
          <a:lstStyle>
            <a:lvl1pPr algn="r">
              <a:defRPr sz="10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AB0E7-8C20-43DD-B41B-F3978F64408A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6340831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A9116-449A-43E3-B019-AC13955E9E5F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311900" y="1700212"/>
            <a:ext cx="5113338" cy="4249737"/>
          </a:xfrm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021885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5113337" cy="100739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6763" y="2781299"/>
            <a:ext cx="5113337" cy="316865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CC2F6-5CD9-4B4D-BB08-4D65BADA6F84}" type="datetime1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6311900" y="1700213"/>
            <a:ext cx="5113338" cy="3529012"/>
          </a:xfrm>
        </p:spPr>
        <p:txBody>
          <a:bodyPr/>
          <a:lstStyle>
            <a:lvl1pPr>
              <a:defRPr sz="1000"/>
            </a:lvl1pPr>
          </a:lstStyle>
          <a:p>
            <a:r>
              <a:rPr lang="fi-FI"/>
              <a:t>Lisää kuva napsauttamalla kuvaketta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311900" y="5445224"/>
            <a:ext cx="5113338" cy="504726"/>
          </a:xfrm>
        </p:spPr>
        <p:txBody>
          <a:bodyPr/>
          <a:lstStyle>
            <a:lvl1pPr>
              <a:spcBef>
                <a:spcPts val="200"/>
              </a:spcBef>
              <a:defRPr sz="1000">
                <a:solidFill>
                  <a:schemeClr val="accent3"/>
                </a:solidFill>
              </a:defRPr>
            </a:lvl1pPr>
            <a:lvl2pPr>
              <a:spcBef>
                <a:spcPts val="200"/>
              </a:spcBef>
              <a:defRPr sz="1000">
                <a:solidFill>
                  <a:schemeClr val="accent3"/>
                </a:solidFill>
              </a:defRPr>
            </a:lvl2pPr>
            <a:lvl3pPr>
              <a:spcBef>
                <a:spcPts val="200"/>
              </a:spcBef>
              <a:defRPr sz="1000"/>
            </a:lvl3pPr>
            <a:lvl4pPr>
              <a:spcBef>
                <a:spcPts val="200"/>
              </a:spcBef>
              <a:defRPr sz="1000"/>
            </a:lvl4pPr>
            <a:lvl5pPr>
              <a:spcBef>
                <a:spcPts val="200"/>
              </a:spcBef>
              <a:defRPr sz="10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</p:spTree>
    <p:extLst>
      <p:ext uri="{BB962C8B-B14F-4D97-AF65-F5344CB8AC3E}">
        <p14:creationId xmlns:p14="http://schemas.microsoft.com/office/powerpoint/2010/main" val="3282879224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9649717" cy="100739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763" y="2781300"/>
            <a:ext cx="10658475" cy="31686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763" y="6381328"/>
            <a:ext cx="3679949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4D5A26E2-C287-4DFE-B680-2F05A7F821E3}" type="datetime1">
              <a:rPr lang="fi-FI" smtClean="0"/>
              <a:pPr/>
              <a:t>11.3.2025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7988" y="333375"/>
            <a:ext cx="10008492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fi-FI"/>
              <a:t>Esityksen / esittäjän nimi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7988" y="6381328"/>
            <a:ext cx="358775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66763" y="2240880"/>
            <a:ext cx="720725" cy="10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0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3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  <p:sp>
        <p:nvSpPr>
          <p:cNvPr id="25" name="(c)" hidden="1"/>
          <p:cNvSpPr txBox="1"/>
          <p:nvPr userDrawn="1"/>
        </p:nvSpPr>
        <p:spPr>
          <a:xfrm>
            <a:off x="11959267" y="6891795"/>
            <a:ext cx="226023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 autoliitto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6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Kuva 8" descr="Kuva, joka sisältää kohteen teksti, Fontti, logo, symboli&#10;&#10;Tekoälyn generoima sisältö voi olla virheellistä.">
            <a:extLst>
              <a:ext uri="{FF2B5EF4-FFF2-40B4-BE49-F238E27FC236}">
                <a16:creationId xmlns:a16="http://schemas.microsoft.com/office/drawing/2014/main" id="{976723F1-6A4C-C23B-311F-4F5B24CF138F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0085" y="6110709"/>
            <a:ext cx="1066946" cy="54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833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2" r:id="rId5"/>
    <p:sldLayoutId id="2147483662" r:id="rId6"/>
    <p:sldLayoutId id="2147483663" r:id="rId7"/>
    <p:sldLayoutId id="2147483659" r:id="rId8"/>
    <p:sldLayoutId id="2147483657" r:id="rId9"/>
    <p:sldLayoutId id="2147483658" r:id="rId10"/>
    <p:sldLayoutId id="2147483686" r:id="rId11"/>
    <p:sldLayoutId id="2147483653" r:id="rId12"/>
    <p:sldLayoutId id="2147483661" r:id="rId13"/>
    <p:sldLayoutId id="2147483660" r:id="rId14"/>
    <p:sldLayoutId id="2147483665" r:id="rId15"/>
    <p:sldLayoutId id="2147483654" r:id="rId16"/>
    <p:sldLayoutId id="2147483655" r:id="rId17"/>
    <p:sldLayoutId id="2147483683" r:id="rId18"/>
    <p:sldLayoutId id="2147483664" r:id="rId19"/>
  </p:sldLayoutIdLst>
  <p:transition spd="slow">
    <p:push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Tx/>
        <a:buNone/>
        <a:defRPr sz="1400" kern="1200">
          <a:solidFill>
            <a:srgbClr val="000000"/>
          </a:solidFill>
          <a:latin typeface="+mn-lt"/>
          <a:ea typeface="+mn-ea"/>
          <a:cs typeface="+mn-cs"/>
        </a:defRPr>
      </a:lvl1pPr>
      <a:lvl2pPr marL="182563" indent="-1825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357188" indent="-17462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200" kern="1200">
          <a:solidFill>
            <a:srgbClr val="000000"/>
          </a:solidFill>
          <a:latin typeface="+mn-lt"/>
          <a:ea typeface="+mn-ea"/>
          <a:cs typeface="+mn-cs"/>
        </a:defRPr>
      </a:lvl3pPr>
      <a:lvl4pPr marL="539750" indent="-1825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100" kern="1200">
          <a:solidFill>
            <a:srgbClr val="000000"/>
          </a:solidFill>
          <a:latin typeface="+mn-lt"/>
          <a:ea typeface="+mn-ea"/>
          <a:cs typeface="+mn-cs"/>
        </a:defRPr>
      </a:lvl4pPr>
      <a:lvl5pPr marL="714375" indent="-17462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rgbClr val="000000"/>
          </a:solidFill>
          <a:latin typeface="+mn-lt"/>
          <a:ea typeface="+mn-ea"/>
          <a:cs typeface="+mn-cs"/>
        </a:defRPr>
      </a:lvl5pPr>
      <a:lvl6pPr marL="898525" indent="-18415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071563" indent="-173038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255713" indent="-18415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438275" indent="-182563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6763" y="908720"/>
            <a:ext cx="9649717" cy="100739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fi-FI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763" y="2781300"/>
            <a:ext cx="10658475" cy="31686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noProof="0" dirty="0"/>
              <a:t>Click to edit Master text styles</a:t>
            </a:r>
          </a:p>
          <a:p>
            <a:pPr lvl="1"/>
            <a:r>
              <a:rPr lang="fi-FI" noProof="0" dirty="0"/>
              <a:t>Second level</a:t>
            </a:r>
          </a:p>
          <a:p>
            <a:pPr lvl="2"/>
            <a:r>
              <a:rPr lang="fi-FI" noProof="0" dirty="0"/>
              <a:t>Third level</a:t>
            </a:r>
          </a:p>
          <a:p>
            <a:pPr lvl="3"/>
            <a:r>
              <a:rPr lang="fi-FI" noProof="0" dirty="0"/>
              <a:t>Fourth level</a:t>
            </a:r>
          </a:p>
          <a:p>
            <a:pPr lvl="4"/>
            <a:r>
              <a:rPr lang="fi-FI" noProof="0" dirty="0"/>
              <a:t>Fifth level</a:t>
            </a:r>
          </a:p>
          <a:p>
            <a:pPr lvl="5"/>
            <a:r>
              <a:rPr lang="fi-FI" noProof="0" dirty="0"/>
              <a:t>6</a:t>
            </a:r>
          </a:p>
          <a:p>
            <a:pPr lvl="6"/>
            <a:r>
              <a:rPr lang="fi-FI" noProof="0" dirty="0"/>
              <a:t>7</a:t>
            </a:r>
          </a:p>
          <a:p>
            <a:pPr lvl="7"/>
            <a:r>
              <a:rPr lang="fi-FI" noProof="0" dirty="0"/>
              <a:t>8</a:t>
            </a:r>
          </a:p>
          <a:p>
            <a:pPr lvl="8"/>
            <a:r>
              <a:rPr lang="fi-FI" noProof="0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763" y="6381328"/>
            <a:ext cx="3679949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</a:defRPr>
            </a:lvl1pPr>
          </a:lstStyle>
          <a:p>
            <a:fld id="{4D5A26E2-C287-4DFE-B680-2F05A7F821E3}" type="datetime1">
              <a:rPr lang="fi-FI" smtClean="0"/>
              <a:pPr/>
              <a:t>11.3.2025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7988" y="333375"/>
            <a:ext cx="10008492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</a:defRPr>
            </a:lvl1pPr>
          </a:lstStyle>
          <a:p>
            <a:r>
              <a:rPr lang="fi-FI"/>
              <a:t>Esityksen / esittäjän nimi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7988" y="6381328"/>
            <a:ext cx="358775" cy="14329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</a:defRPr>
            </a:lvl1pPr>
          </a:lstStyle>
          <a:p>
            <a:fld id="{8754F4DA-A323-47E1-A1FE-5C5AD7F8A886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66763" y="2240880"/>
            <a:ext cx="720725" cy="10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 dirty="0"/>
          </a:p>
        </p:txBody>
      </p:sp>
      <p:sp>
        <p:nvSpPr>
          <p:cNvPr id="25" name="(c)" hidden="1"/>
          <p:cNvSpPr txBox="1"/>
          <p:nvPr userDrawn="1"/>
        </p:nvSpPr>
        <p:spPr>
          <a:xfrm>
            <a:off x="11959267" y="6891795"/>
            <a:ext cx="226023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 autoliitto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6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/>
          <p:cNvGrpSpPr/>
          <p:nvPr userDrawn="1"/>
        </p:nvGrpSpPr>
        <p:grpSpPr>
          <a:xfrm>
            <a:off x="10713600" y="334801"/>
            <a:ext cx="1069200" cy="573247"/>
            <a:chOff x="10713600" y="334801"/>
            <a:chExt cx="1069200" cy="573247"/>
          </a:xfrm>
        </p:grpSpPr>
        <p:sp>
          <p:nvSpPr>
            <p:cNvPr id="17" name="Freeform 6"/>
            <p:cNvSpPr>
              <a:spLocks noChangeAspect="1"/>
            </p:cNvSpPr>
            <p:nvPr userDrawn="1"/>
          </p:nvSpPr>
          <p:spPr bwMode="auto">
            <a:xfrm>
              <a:off x="10713600" y="334801"/>
              <a:ext cx="1069200" cy="573247"/>
            </a:xfrm>
            <a:custGeom>
              <a:avLst/>
              <a:gdLst>
                <a:gd name="T0" fmla="*/ 5820 w 6377"/>
                <a:gd name="T1" fmla="*/ 2 h 3419"/>
                <a:gd name="T2" fmla="*/ 5897 w 6377"/>
                <a:gd name="T3" fmla="*/ 12 h 3419"/>
                <a:gd name="T4" fmla="*/ 5967 w 6377"/>
                <a:gd name="T5" fmla="*/ 30 h 3419"/>
                <a:gd name="T6" fmla="*/ 6031 w 6377"/>
                <a:gd name="T7" fmla="*/ 54 h 3419"/>
                <a:gd name="T8" fmla="*/ 6089 w 6377"/>
                <a:gd name="T9" fmla="*/ 85 h 3419"/>
                <a:gd name="T10" fmla="*/ 6141 w 6377"/>
                <a:gd name="T11" fmla="*/ 120 h 3419"/>
                <a:gd name="T12" fmla="*/ 6188 w 6377"/>
                <a:gd name="T13" fmla="*/ 160 h 3419"/>
                <a:gd name="T14" fmla="*/ 6238 w 6377"/>
                <a:gd name="T15" fmla="*/ 216 h 3419"/>
                <a:gd name="T16" fmla="*/ 6287 w 6377"/>
                <a:gd name="T17" fmla="*/ 288 h 3419"/>
                <a:gd name="T18" fmla="*/ 6313 w 6377"/>
                <a:gd name="T19" fmla="*/ 339 h 3419"/>
                <a:gd name="T20" fmla="*/ 6352 w 6377"/>
                <a:gd name="T21" fmla="*/ 443 h 3419"/>
                <a:gd name="T22" fmla="*/ 6372 w 6377"/>
                <a:gd name="T23" fmla="*/ 546 h 3419"/>
                <a:gd name="T24" fmla="*/ 6377 w 6377"/>
                <a:gd name="T25" fmla="*/ 1164 h 3419"/>
                <a:gd name="T26" fmla="*/ 6377 w 6377"/>
                <a:gd name="T27" fmla="*/ 2821 h 3419"/>
                <a:gd name="T28" fmla="*/ 6370 w 6377"/>
                <a:gd name="T29" fmla="*/ 2901 h 3419"/>
                <a:gd name="T30" fmla="*/ 6356 w 6377"/>
                <a:gd name="T31" fmla="*/ 2975 h 3419"/>
                <a:gd name="T32" fmla="*/ 6335 w 6377"/>
                <a:gd name="T33" fmla="*/ 3042 h 3419"/>
                <a:gd name="T34" fmla="*/ 6308 w 6377"/>
                <a:gd name="T35" fmla="*/ 3103 h 3419"/>
                <a:gd name="T36" fmla="*/ 6275 w 6377"/>
                <a:gd name="T37" fmla="*/ 3158 h 3419"/>
                <a:gd name="T38" fmla="*/ 6237 w 6377"/>
                <a:gd name="T39" fmla="*/ 3207 h 3419"/>
                <a:gd name="T40" fmla="*/ 6183 w 6377"/>
                <a:gd name="T41" fmla="*/ 3261 h 3419"/>
                <a:gd name="T42" fmla="*/ 6125 w 6377"/>
                <a:gd name="T43" fmla="*/ 3306 h 3419"/>
                <a:gd name="T44" fmla="*/ 6063 w 6377"/>
                <a:gd name="T45" fmla="*/ 3343 h 3419"/>
                <a:gd name="T46" fmla="*/ 5986 w 6377"/>
                <a:gd name="T47" fmla="*/ 3377 h 3419"/>
                <a:gd name="T48" fmla="*/ 5882 w 6377"/>
                <a:gd name="T49" fmla="*/ 3407 h 3419"/>
                <a:gd name="T50" fmla="*/ 5782 w 6377"/>
                <a:gd name="T51" fmla="*/ 3419 h 3419"/>
                <a:gd name="T52" fmla="*/ 3830 w 6377"/>
                <a:gd name="T53" fmla="*/ 3419 h 3419"/>
                <a:gd name="T54" fmla="*/ 1261 w 6377"/>
                <a:gd name="T55" fmla="*/ 3419 h 3419"/>
                <a:gd name="T56" fmla="*/ 557 w 6377"/>
                <a:gd name="T57" fmla="*/ 3417 h 3419"/>
                <a:gd name="T58" fmla="*/ 480 w 6377"/>
                <a:gd name="T59" fmla="*/ 3406 h 3419"/>
                <a:gd name="T60" fmla="*/ 410 w 6377"/>
                <a:gd name="T61" fmla="*/ 3389 h 3419"/>
                <a:gd name="T62" fmla="*/ 346 w 6377"/>
                <a:gd name="T63" fmla="*/ 3364 h 3419"/>
                <a:gd name="T64" fmla="*/ 288 w 6377"/>
                <a:gd name="T65" fmla="*/ 3334 h 3419"/>
                <a:gd name="T66" fmla="*/ 236 w 6377"/>
                <a:gd name="T67" fmla="*/ 3299 h 3419"/>
                <a:gd name="T68" fmla="*/ 189 w 6377"/>
                <a:gd name="T69" fmla="*/ 3258 h 3419"/>
                <a:gd name="T70" fmla="*/ 139 w 6377"/>
                <a:gd name="T71" fmla="*/ 3203 h 3419"/>
                <a:gd name="T72" fmla="*/ 90 w 6377"/>
                <a:gd name="T73" fmla="*/ 3131 h 3419"/>
                <a:gd name="T74" fmla="*/ 64 w 6377"/>
                <a:gd name="T75" fmla="*/ 3080 h 3419"/>
                <a:gd name="T76" fmla="*/ 25 w 6377"/>
                <a:gd name="T77" fmla="*/ 2976 h 3419"/>
                <a:gd name="T78" fmla="*/ 5 w 6377"/>
                <a:gd name="T79" fmla="*/ 2873 h 3419"/>
                <a:gd name="T80" fmla="*/ 0 w 6377"/>
                <a:gd name="T81" fmla="*/ 2254 h 3419"/>
                <a:gd name="T82" fmla="*/ 0 w 6377"/>
                <a:gd name="T83" fmla="*/ 598 h 3419"/>
                <a:gd name="T84" fmla="*/ 7 w 6377"/>
                <a:gd name="T85" fmla="*/ 518 h 3419"/>
                <a:gd name="T86" fmla="*/ 21 w 6377"/>
                <a:gd name="T87" fmla="*/ 444 h 3419"/>
                <a:gd name="T88" fmla="*/ 42 w 6377"/>
                <a:gd name="T89" fmla="*/ 377 h 3419"/>
                <a:gd name="T90" fmla="*/ 69 w 6377"/>
                <a:gd name="T91" fmla="*/ 316 h 3419"/>
                <a:gd name="T92" fmla="*/ 102 w 6377"/>
                <a:gd name="T93" fmla="*/ 261 h 3419"/>
                <a:gd name="T94" fmla="*/ 140 w 6377"/>
                <a:gd name="T95" fmla="*/ 212 h 3419"/>
                <a:gd name="T96" fmla="*/ 194 w 6377"/>
                <a:gd name="T97" fmla="*/ 158 h 3419"/>
                <a:gd name="T98" fmla="*/ 252 w 6377"/>
                <a:gd name="T99" fmla="*/ 113 h 3419"/>
                <a:gd name="T100" fmla="*/ 314 w 6377"/>
                <a:gd name="T101" fmla="*/ 76 h 3419"/>
                <a:gd name="T102" fmla="*/ 391 w 6377"/>
                <a:gd name="T103" fmla="*/ 42 h 3419"/>
                <a:gd name="T104" fmla="*/ 495 w 6377"/>
                <a:gd name="T105" fmla="*/ 12 h 3419"/>
                <a:gd name="T106" fmla="*/ 595 w 6377"/>
                <a:gd name="T107" fmla="*/ 0 h 3419"/>
                <a:gd name="T108" fmla="*/ 2546 w 6377"/>
                <a:gd name="T109" fmla="*/ 0 h 3419"/>
                <a:gd name="T110" fmla="*/ 5115 w 6377"/>
                <a:gd name="T111" fmla="*/ 0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377" h="3419">
                  <a:moveTo>
                    <a:pt x="5758" y="0"/>
                  </a:moveTo>
                  <a:lnTo>
                    <a:pt x="5779" y="0"/>
                  </a:lnTo>
                  <a:lnTo>
                    <a:pt x="5800" y="1"/>
                  </a:lnTo>
                  <a:lnTo>
                    <a:pt x="5820" y="2"/>
                  </a:lnTo>
                  <a:lnTo>
                    <a:pt x="5840" y="4"/>
                  </a:lnTo>
                  <a:lnTo>
                    <a:pt x="5859" y="6"/>
                  </a:lnTo>
                  <a:lnTo>
                    <a:pt x="5878" y="9"/>
                  </a:lnTo>
                  <a:lnTo>
                    <a:pt x="5897" y="12"/>
                  </a:lnTo>
                  <a:lnTo>
                    <a:pt x="5915" y="16"/>
                  </a:lnTo>
                  <a:lnTo>
                    <a:pt x="5933" y="20"/>
                  </a:lnTo>
                  <a:lnTo>
                    <a:pt x="5950" y="25"/>
                  </a:lnTo>
                  <a:lnTo>
                    <a:pt x="5967" y="30"/>
                  </a:lnTo>
                  <a:lnTo>
                    <a:pt x="5984" y="36"/>
                  </a:lnTo>
                  <a:lnTo>
                    <a:pt x="6000" y="41"/>
                  </a:lnTo>
                  <a:lnTo>
                    <a:pt x="6016" y="48"/>
                  </a:lnTo>
                  <a:lnTo>
                    <a:pt x="6031" y="54"/>
                  </a:lnTo>
                  <a:lnTo>
                    <a:pt x="6046" y="61"/>
                  </a:lnTo>
                  <a:lnTo>
                    <a:pt x="6061" y="69"/>
                  </a:lnTo>
                  <a:lnTo>
                    <a:pt x="6075" y="77"/>
                  </a:lnTo>
                  <a:lnTo>
                    <a:pt x="6089" y="85"/>
                  </a:lnTo>
                  <a:lnTo>
                    <a:pt x="6103" y="93"/>
                  </a:lnTo>
                  <a:lnTo>
                    <a:pt x="6116" y="102"/>
                  </a:lnTo>
                  <a:lnTo>
                    <a:pt x="6129" y="111"/>
                  </a:lnTo>
                  <a:lnTo>
                    <a:pt x="6141" y="120"/>
                  </a:lnTo>
                  <a:lnTo>
                    <a:pt x="6153" y="130"/>
                  </a:lnTo>
                  <a:lnTo>
                    <a:pt x="6165" y="140"/>
                  </a:lnTo>
                  <a:lnTo>
                    <a:pt x="6176" y="150"/>
                  </a:lnTo>
                  <a:lnTo>
                    <a:pt x="6188" y="160"/>
                  </a:lnTo>
                  <a:lnTo>
                    <a:pt x="6198" y="171"/>
                  </a:lnTo>
                  <a:lnTo>
                    <a:pt x="6219" y="193"/>
                  </a:lnTo>
                  <a:lnTo>
                    <a:pt x="6228" y="204"/>
                  </a:lnTo>
                  <a:lnTo>
                    <a:pt x="6238" y="216"/>
                  </a:lnTo>
                  <a:lnTo>
                    <a:pt x="6255" y="239"/>
                  </a:lnTo>
                  <a:lnTo>
                    <a:pt x="6264" y="251"/>
                  </a:lnTo>
                  <a:lnTo>
                    <a:pt x="6272" y="264"/>
                  </a:lnTo>
                  <a:lnTo>
                    <a:pt x="6287" y="288"/>
                  </a:lnTo>
                  <a:lnTo>
                    <a:pt x="6294" y="301"/>
                  </a:lnTo>
                  <a:lnTo>
                    <a:pt x="6301" y="314"/>
                  </a:lnTo>
                  <a:lnTo>
                    <a:pt x="6307" y="326"/>
                  </a:lnTo>
                  <a:lnTo>
                    <a:pt x="6313" y="339"/>
                  </a:lnTo>
                  <a:lnTo>
                    <a:pt x="6325" y="365"/>
                  </a:lnTo>
                  <a:lnTo>
                    <a:pt x="6335" y="391"/>
                  </a:lnTo>
                  <a:lnTo>
                    <a:pt x="6344" y="417"/>
                  </a:lnTo>
                  <a:lnTo>
                    <a:pt x="6352" y="443"/>
                  </a:lnTo>
                  <a:lnTo>
                    <a:pt x="6359" y="469"/>
                  </a:lnTo>
                  <a:lnTo>
                    <a:pt x="6364" y="495"/>
                  </a:lnTo>
                  <a:lnTo>
                    <a:pt x="6369" y="521"/>
                  </a:lnTo>
                  <a:lnTo>
                    <a:pt x="6372" y="546"/>
                  </a:lnTo>
                  <a:lnTo>
                    <a:pt x="6375" y="571"/>
                  </a:lnTo>
                  <a:lnTo>
                    <a:pt x="6376" y="595"/>
                  </a:lnTo>
                  <a:lnTo>
                    <a:pt x="6377" y="619"/>
                  </a:lnTo>
                  <a:lnTo>
                    <a:pt x="6377" y="1164"/>
                  </a:lnTo>
                  <a:lnTo>
                    <a:pt x="6377" y="1709"/>
                  </a:lnTo>
                  <a:lnTo>
                    <a:pt x="6377" y="2254"/>
                  </a:lnTo>
                  <a:lnTo>
                    <a:pt x="6377" y="2800"/>
                  </a:lnTo>
                  <a:lnTo>
                    <a:pt x="6377" y="2821"/>
                  </a:lnTo>
                  <a:lnTo>
                    <a:pt x="6376" y="2842"/>
                  </a:lnTo>
                  <a:lnTo>
                    <a:pt x="6374" y="2862"/>
                  </a:lnTo>
                  <a:lnTo>
                    <a:pt x="6373" y="2882"/>
                  </a:lnTo>
                  <a:lnTo>
                    <a:pt x="6370" y="2901"/>
                  </a:lnTo>
                  <a:lnTo>
                    <a:pt x="6368" y="2920"/>
                  </a:lnTo>
                  <a:lnTo>
                    <a:pt x="6364" y="2939"/>
                  </a:lnTo>
                  <a:lnTo>
                    <a:pt x="6360" y="2957"/>
                  </a:lnTo>
                  <a:lnTo>
                    <a:pt x="6356" y="2975"/>
                  </a:lnTo>
                  <a:lnTo>
                    <a:pt x="6352" y="2992"/>
                  </a:lnTo>
                  <a:lnTo>
                    <a:pt x="6347" y="3009"/>
                  </a:lnTo>
                  <a:lnTo>
                    <a:pt x="6341" y="3026"/>
                  </a:lnTo>
                  <a:lnTo>
                    <a:pt x="6335" y="3042"/>
                  </a:lnTo>
                  <a:lnTo>
                    <a:pt x="6329" y="3058"/>
                  </a:lnTo>
                  <a:lnTo>
                    <a:pt x="6322" y="3073"/>
                  </a:lnTo>
                  <a:lnTo>
                    <a:pt x="6315" y="3088"/>
                  </a:lnTo>
                  <a:lnTo>
                    <a:pt x="6308" y="3103"/>
                  </a:lnTo>
                  <a:lnTo>
                    <a:pt x="6300" y="3117"/>
                  </a:lnTo>
                  <a:lnTo>
                    <a:pt x="6292" y="3131"/>
                  </a:lnTo>
                  <a:lnTo>
                    <a:pt x="6283" y="3145"/>
                  </a:lnTo>
                  <a:lnTo>
                    <a:pt x="6275" y="3158"/>
                  </a:lnTo>
                  <a:lnTo>
                    <a:pt x="6266" y="3171"/>
                  </a:lnTo>
                  <a:lnTo>
                    <a:pt x="6256" y="3183"/>
                  </a:lnTo>
                  <a:lnTo>
                    <a:pt x="6247" y="3196"/>
                  </a:lnTo>
                  <a:lnTo>
                    <a:pt x="6237" y="3207"/>
                  </a:lnTo>
                  <a:lnTo>
                    <a:pt x="6227" y="3219"/>
                  </a:lnTo>
                  <a:lnTo>
                    <a:pt x="6216" y="3230"/>
                  </a:lnTo>
                  <a:lnTo>
                    <a:pt x="6205" y="3240"/>
                  </a:lnTo>
                  <a:lnTo>
                    <a:pt x="6183" y="3261"/>
                  </a:lnTo>
                  <a:lnTo>
                    <a:pt x="6172" y="3271"/>
                  </a:lnTo>
                  <a:lnTo>
                    <a:pt x="6161" y="3280"/>
                  </a:lnTo>
                  <a:lnTo>
                    <a:pt x="6137" y="3298"/>
                  </a:lnTo>
                  <a:lnTo>
                    <a:pt x="6125" y="3306"/>
                  </a:lnTo>
                  <a:lnTo>
                    <a:pt x="6113" y="3314"/>
                  </a:lnTo>
                  <a:lnTo>
                    <a:pt x="6088" y="3329"/>
                  </a:lnTo>
                  <a:lnTo>
                    <a:pt x="6076" y="3336"/>
                  </a:lnTo>
                  <a:lnTo>
                    <a:pt x="6063" y="3343"/>
                  </a:lnTo>
                  <a:lnTo>
                    <a:pt x="6050" y="3349"/>
                  </a:lnTo>
                  <a:lnTo>
                    <a:pt x="6038" y="3356"/>
                  </a:lnTo>
                  <a:lnTo>
                    <a:pt x="6012" y="3367"/>
                  </a:lnTo>
                  <a:lnTo>
                    <a:pt x="5986" y="3377"/>
                  </a:lnTo>
                  <a:lnTo>
                    <a:pt x="5960" y="3386"/>
                  </a:lnTo>
                  <a:lnTo>
                    <a:pt x="5933" y="3394"/>
                  </a:lnTo>
                  <a:lnTo>
                    <a:pt x="5907" y="3401"/>
                  </a:lnTo>
                  <a:lnTo>
                    <a:pt x="5882" y="3407"/>
                  </a:lnTo>
                  <a:lnTo>
                    <a:pt x="5856" y="3411"/>
                  </a:lnTo>
                  <a:lnTo>
                    <a:pt x="5831" y="3415"/>
                  </a:lnTo>
                  <a:lnTo>
                    <a:pt x="5806" y="3417"/>
                  </a:lnTo>
                  <a:lnTo>
                    <a:pt x="5782" y="3419"/>
                  </a:lnTo>
                  <a:lnTo>
                    <a:pt x="5758" y="3419"/>
                  </a:lnTo>
                  <a:lnTo>
                    <a:pt x="5115" y="3419"/>
                  </a:lnTo>
                  <a:lnTo>
                    <a:pt x="4473" y="3419"/>
                  </a:lnTo>
                  <a:lnTo>
                    <a:pt x="3830" y="3419"/>
                  </a:lnTo>
                  <a:lnTo>
                    <a:pt x="3188" y="3419"/>
                  </a:lnTo>
                  <a:lnTo>
                    <a:pt x="2546" y="3419"/>
                  </a:lnTo>
                  <a:lnTo>
                    <a:pt x="1903" y="3419"/>
                  </a:lnTo>
                  <a:lnTo>
                    <a:pt x="1261" y="3419"/>
                  </a:lnTo>
                  <a:lnTo>
                    <a:pt x="619" y="3419"/>
                  </a:lnTo>
                  <a:lnTo>
                    <a:pt x="598" y="3419"/>
                  </a:lnTo>
                  <a:lnTo>
                    <a:pt x="577" y="3418"/>
                  </a:lnTo>
                  <a:lnTo>
                    <a:pt x="557" y="3417"/>
                  </a:lnTo>
                  <a:lnTo>
                    <a:pt x="537" y="3415"/>
                  </a:lnTo>
                  <a:lnTo>
                    <a:pt x="518" y="3413"/>
                  </a:lnTo>
                  <a:lnTo>
                    <a:pt x="499" y="3410"/>
                  </a:lnTo>
                  <a:lnTo>
                    <a:pt x="480" y="3406"/>
                  </a:lnTo>
                  <a:lnTo>
                    <a:pt x="462" y="3403"/>
                  </a:lnTo>
                  <a:lnTo>
                    <a:pt x="444" y="3399"/>
                  </a:lnTo>
                  <a:lnTo>
                    <a:pt x="427" y="3394"/>
                  </a:lnTo>
                  <a:lnTo>
                    <a:pt x="410" y="3389"/>
                  </a:lnTo>
                  <a:lnTo>
                    <a:pt x="393" y="3383"/>
                  </a:lnTo>
                  <a:lnTo>
                    <a:pt x="377" y="3377"/>
                  </a:lnTo>
                  <a:lnTo>
                    <a:pt x="361" y="3371"/>
                  </a:lnTo>
                  <a:lnTo>
                    <a:pt x="346" y="3364"/>
                  </a:lnTo>
                  <a:lnTo>
                    <a:pt x="331" y="3357"/>
                  </a:lnTo>
                  <a:lnTo>
                    <a:pt x="316" y="3350"/>
                  </a:lnTo>
                  <a:lnTo>
                    <a:pt x="302" y="3342"/>
                  </a:lnTo>
                  <a:lnTo>
                    <a:pt x="288" y="3334"/>
                  </a:lnTo>
                  <a:lnTo>
                    <a:pt x="274" y="3326"/>
                  </a:lnTo>
                  <a:lnTo>
                    <a:pt x="261" y="3317"/>
                  </a:lnTo>
                  <a:lnTo>
                    <a:pt x="248" y="3308"/>
                  </a:lnTo>
                  <a:lnTo>
                    <a:pt x="236" y="3299"/>
                  </a:lnTo>
                  <a:lnTo>
                    <a:pt x="224" y="3289"/>
                  </a:lnTo>
                  <a:lnTo>
                    <a:pt x="212" y="3279"/>
                  </a:lnTo>
                  <a:lnTo>
                    <a:pt x="201" y="3269"/>
                  </a:lnTo>
                  <a:lnTo>
                    <a:pt x="189" y="3258"/>
                  </a:lnTo>
                  <a:lnTo>
                    <a:pt x="179" y="3248"/>
                  </a:lnTo>
                  <a:lnTo>
                    <a:pt x="158" y="3226"/>
                  </a:lnTo>
                  <a:lnTo>
                    <a:pt x="149" y="3214"/>
                  </a:lnTo>
                  <a:lnTo>
                    <a:pt x="139" y="3203"/>
                  </a:lnTo>
                  <a:lnTo>
                    <a:pt x="122" y="3179"/>
                  </a:lnTo>
                  <a:lnTo>
                    <a:pt x="113" y="3167"/>
                  </a:lnTo>
                  <a:lnTo>
                    <a:pt x="105" y="3155"/>
                  </a:lnTo>
                  <a:lnTo>
                    <a:pt x="90" y="3131"/>
                  </a:lnTo>
                  <a:lnTo>
                    <a:pt x="83" y="3118"/>
                  </a:lnTo>
                  <a:lnTo>
                    <a:pt x="76" y="3105"/>
                  </a:lnTo>
                  <a:lnTo>
                    <a:pt x="70" y="3093"/>
                  </a:lnTo>
                  <a:lnTo>
                    <a:pt x="64" y="3080"/>
                  </a:lnTo>
                  <a:lnTo>
                    <a:pt x="52" y="3054"/>
                  </a:lnTo>
                  <a:lnTo>
                    <a:pt x="42" y="3028"/>
                  </a:lnTo>
                  <a:lnTo>
                    <a:pt x="33" y="3002"/>
                  </a:lnTo>
                  <a:lnTo>
                    <a:pt x="25" y="2976"/>
                  </a:lnTo>
                  <a:lnTo>
                    <a:pt x="18" y="2950"/>
                  </a:lnTo>
                  <a:lnTo>
                    <a:pt x="13" y="2924"/>
                  </a:lnTo>
                  <a:lnTo>
                    <a:pt x="8" y="2898"/>
                  </a:lnTo>
                  <a:lnTo>
                    <a:pt x="5" y="2873"/>
                  </a:lnTo>
                  <a:lnTo>
                    <a:pt x="2" y="2848"/>
                  </a:lnTo>
                  <a:lnTo>
                    <a:pt x="1" y="2824"/>
                  </a:lnTo>
                  <a:lnTo>
                    <a:pt x="0" y="2800"/>
                  </a:lnTo>
                  <a:lnTo>
                    <a:pt x="0" y="2254"/>
                  </a:lnTo>
                  <a:lnTo>
                    <a:pt x="0" y="1709"/>
                  </a:lnTo>
                  <a:lnTo>
                    <a:pt x="0" y="1164"/>
                  </a:lnTo>
                  <a:lnTo>
                    <a:pt x="0" y="619"/>
                  </a:lnTo>
                  <a:lnTo>
                    <a:pt x="0" y="598"/>
                  </a:lnTo>
                  <a:lnTo>
                    <a:pt x="1" y="577"/>
                  </a:lnTo>
                  <a:lnTo>
                    <a:pt x="3" y="557"/>
                  </a:lnTo>
                  <a:lnTo>
                    <a:pt x="4" y="537"/>
                  </a:lnTo>
                  <a:lnTo>
                    <a:pt x="7" y="518"/>
                  </a:lnTo>
                  <a:lnTo>
                    <a:pt x="9" y="499"/>
                  </a:lnTo>
                  <a:lnTo>
                    <a:pt x="13" y="480"/>
                  </a:lnTo>
                  <a:lnTo>
                    <a:pt x="17" y="462"/>
                  </a:lnTo>
                  <a:lnTo>
                    <a:pt x="21" y="444"/>
                  </a:lnTo>
                  <a:lnTo>
                    <a:pt x="25" y="427"/>
                  </a:lnTo>
                  <a:lnTo>
                    <a:pt x="30" y="410"/>
                  </a:lnTo>
                  <a:lnTo>
                    <a:pt x="36" y="393"/>
                  </a:lnTo>
                  <a:lnTo>
                    <a:pt x="42" y="377"/>
                  </a:lnTo>
                  <a:lnTo>
                    <a:pt x="48" y="361"/>
                  </a:lnTo>
                  <a:lnTo>
                    <a:pt x="55" y="345"/>
                  </a:lnTo>
                  <a:lnTo>
                    <a:pt x="62" y="330"/>
                  </a:lnTo>
                  <a:lnTo>
                    <a:pt x="69" y="316"/>
                  </a:lnTo>
                  <a:lnTo>
                    <a:pt x="77" y="301"/>
                  </a:lnTo>
                  <a:lnTo>
                    <a:pt x="85" y="287"/>
                  </a:lnTo>
                  <a:lnTo>
                    <a:pt x="94" y="274"/>
                  </a:lnTo>
                  <a:lnTo>
                    <a:pt x="102" y="261"/>
                  </a:lnTo>
                  <a:lnTo>
                    <a:pt x="111" y="248"/>
                  </a:lnTo>
                  <a:lnTo>
                    <a:pt x="121" y="235"/>
                  </a:lnTo>
                  <a:lnTo>
                    <a:pt x="130" y="223"/>
                  </a:lnTo>
                  <a:lnTo>
                    <a:pt x="140" y="212"/>
                  </a:lnTo>
                  <a:lnTo>
                    <a:pt x="150" y="200"/>
                  </a:lnTo>
                  <a:lnTo>
                    <a:pt x="161" y="189"/>
                  </a:lnTo>
                  <a:lnTo>
                    <a:pt x="172" y="178"/>
                  </a:lnTo>
                  <a:lnTo>
                    <a:pt x="194" y="158"/>
                  </a:lnTo>
                  <a:lnTo>
                    <a:pt x="205" y="148"/>
                  </a:lnTo>
                  <a:lnTo>
                    <a:pt x="216" y="139"/>
                  </a:lnTo>
                  <a:lnTo>
                    <a:pt x="240" y="121"/>
                  </a:lnTo>
                  <a:lnTo>
                    <a:pt x="252" y="113"/>
                  </a:lnTo>
                  <a:lnTo>
                    <a:pt x="264" y="105"/>
                  </a:lnTo>
                  <a:lnTo>
                    <a:pt x="289" y="90"/>
                  </a:lnTo>
                  <a:lnTo>
                    <a:pt x="301" y="83"/>
                  </a:lnTo>
                  <a:lnTo>
                    <a:pt x="314" y="76"/>
                  </a:lnTo>
                  <a:lnTo>
                    <a:pt x="327" y="69"/>
                  </a:lnTo>
                  <a:lnTo>
                    <a:pt x="339" y="63"/>
                  </a:lnTo>
                  <a:lnTo>
                    <a:pt x="365" y="52"/>
                  </a:lnTo>
                  <a:lnTo>
                    <a:pt x="391" y="42"/>
                  </a:lnTo>
                  <a:lnTo>
                    <a:pt x="417" y="33"/>
                  </a:lnTo>
                  <a:lnTo>
                    <a:pt x="444" y="25"/>
                  </a:lnTo>
                  <a:lnTo>
                    <a:pt x="470" y="18"/>
                  </a:lnTo>
                  <a:lnTo>
                    <a:pt x="495" y="12"/>
                  </a:lnTo>
                  <a:lnTo>
                    <a:pt x="521" y="8"/>
                  </a:lnTo>
                  <a:lnTo>
                    <a:pt x="546" y="4"/>
                  </a:lnTo>
                  <a:lnTo>
                    <a:pt x="571" y="2"/>
                  </a:lnTo>
                  <a:lnTo>
                    <a:pt x="595" y="0"/>
                  </a:lnTo>
                  <a:lnTo>
                    <a:pt x="619" y="0"/>
                  </a:lnTo>
                  <a:lnTo>
                    <a:pt x="1261" y="0"/>
                  </a:lnTo>
                  <a:lnTo>
                    <a:pt x="1903" y="0"/>
                  </a:lnTo>
                  <a:lnTo>
                    <a:pt x="2546" y="0"/>
                  </a:lnTo>
                  <a:lnTo>
                    <a:pt x="3188" y="0"/>
                  </a:lnTo>
                  <a:lnTo>
                    <a:pt x="3830" y="0"/>
                  </a:lnTo>
                  <a:lnTo>
                    <a:pt x="4473" y="0"/>
                  </a:lnTo>
                  <a:lnTo>
                    <a:pt x="5115" y="0"/>
                  </a:lnTo>
                  <a:lnTo>
                    <a:pt x="5758" y="0"/>
                  </a:lnTo>
                  <a:close/>
                </a:path>
              </a:pathLst>
            </a:custGeom>
            <a:solidFill>
              <a:srgbClr val="9F9F9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10765615" y="384175"/>
              <a:ext cx="968375" cy="473075"/>
            </a:xfrm>
            <a:custGeom>
              <a:avLst/>
              <a:gdLst>
                <a:gd name="T0" fmla="*/ 6718 w 6718"/>
                <a:gd name="T1" fmla="*/ 1641 h 3282"/>
                <a:gd name="T2" fmla="*/ 6717 w 6718"/>
                <a:gd name="T3" fmla="*/ 355 h 3282"/>
                <a:gd name="T4" fmla="*/ 6710 w 6718"/>
                <a:gd name="T5" fmla="*/ 308 h 3282"/>
                <a:gd name="T6" fmla="*/ 6695 w 6718"/>
                <a:gd name="T7" fmla="*/ 243 h 3282"/>
                <a:gd name="T8" fmla="*/ 6674 w 6718"/>
                <a:gd name="T9" fmla="*/ 188 h 3282"/>
                <a:gd name="T10" fmla="*/ 6639 w 6718"/>
                <a:gd name="T11" fmla="*/ 129 h 3282"/>
                <a:gd name="T12" fmla="*/ 6618 w 6718"/>
                <a:gd name="T13" fmla="*/ 102 h 3282"/>
                <a:gd name="T14" fmla="*/ 6595 w 6718"/>
                <a:gd name="T15" fmla="*/ 78 h 3282"/>
                <a:gd name="T16" fmla="*/ 6568 w 6718"/>
                <a:gd name="T17" fmla="*/ 58 h 3282"/>
                <a:gd name="T18" fmla="*/ 6540 w 6718"/>
                <a:gd name="T19" fmla="*/ 42 h 3282"/>
                <a:gd name="T20" fmla="*/ 6509 w 6718"/>
                <a:gd name="T21" fmla="*/ 27 h 3282"/>
                <a:gd name="T22" fmla="*/ 6476 w 6718"/>
                <a:gd name="T23" fmla="*/ 16 h 3282"/>
                <a:gd name="T24" fmla="*/ 6427 w 6718"/>
                <a:gd name="T25" fmla="*/ 6 h 3282"/>
                <a:gd name="T26" fmla="*/ 6387 w 6718"/>
                <a:gd name="T27" fmla="*/ 2 h 3282"/>
                <a:gd name="T28" fmla="*/ 6345 w 6718"/>
                <a:gd name="T29" fmla="*/ 0 h 3282"/>
                <a:gd name="T30" fmla="*/ 4105 w 6718"/>
                <a:gd name="T31" fmla="*/ 0 h 3282"/>
                <a:gd name="T32" fmla="*/ 1866 w 6718"/>
                <a:gd name="T33" fmla="*/ 0 h 3282"/>
                <a:gd name="T34" fmla="*/ 355 w 6718"/>
                <a:gd name="T35" fmla="*/ 1 h 3282"/>
                <a:gd name="T36" fmla="*/ 308 w 6718"/>
                <a:gd name="T37" fmla="*/ 8 h 3282"/>
                <a:gd name="T38" fmla="*/ 260 w 6718"/>
                <a:gd name="T39" fmla="*/ 18 h 3282"/>
                <a:gd name="T40" fmla="*/ 206 w 6718"/>
                <a:gd name="T41" fmla="*/ 36 h 3282"/>
                <a:gd name="T42" fmla="*/ 148 w 6718"/>
                <a:gd name="T43" fmla="*/ 66 h 3282"/>
                <a:gd name="T44" fmla="*/ 111 w 6718"/>
                <a:gd name="T45" fmla="*/ 93 h 3282"/>
                <a:gd name="T46" fmla="*/ 86 w 6718"/>
                <a:gd name="T47" fmla="*/ 115 h 3282"/>
                <a:gd name="T48" fmla="*/ 65 w 6718"/>
                <a:gd name="T49" fmla="*/ 141 h 3282"/>
                <a:gd name="T50" fmla="*/ 46 w 6718"/>
                <a:gd name="T51" fmla="*/ 168 h 3282"/>
                <a:gd name="T52" fmla="*/ 32 w 6718"/>
                <a:gd name="T53" fmla="*/ 198 h 3282"/>
                <a:gd name="T54" fmla="*/ 19 w 6718"/>
                <a:gd name="T55" fmla="*/ 231 h 3282"/>
                <a:gd name="T56" fmla="*/ 8 w 6718"/>
                <a:gd name="T57" fmla="*/ 278 h 3282"/>
                <a:gd name="T58" fmla="*/ 2 w 6718"/>
                <a:gd name="T59" fmla="*/ 317 h 3282"/>
                <a:gd name="T60" fmla="*/ 0 w 6718"/>
                <a:gd name="T61" fmla="*/ 358 h 3282"/>
                <a:gd name="T62" fmla="*/ 0 w 6718"/>
                <a:gd name="T63" fmla="*/ 1641 h 3282"/>
                <a:gd name="T64" fmla="*/ 1 w 6718"/>
                <a:gd name="T65" fmla="*/ 2927 h 3282"/>
                <a:gd name="T66" fmla="*/ 8 w 6718"/>
                <a:gd name="T67" fmla="*/ 2974 h 3282"/>
                <a:gd name="T68" fmla="*/ 24 w 6718"/>
                <a:gd name="T69" fmla="*/ 3040 h 3282"/>
                <a:gd name="T70" fmla="*/ 45 w 6718"/>
                <a:gd name="T71" fmla="*/ 3094 h 3282"/>
                <a:gd name="T72" fmla="*/ 79 w 6718"/>
                <a:gd name="T73" fmla="*/ 3153 h 3282"/>
                <a:gd name="T74" fmla="*/ 100 w 6718"/>
                <a:gd name="T75" fmla="*/ 3180 h 3282"/>
                <a:gd name="T76" fmla="*/ 124 w 6718"/>
                <a:gd name="T77" fmla="*/ 3203 h 3282"/>
                <a:gd name="T78" fmla="*/ 150 w 6718"/>
                <a:gd name="T79" fmla="*/ 3224 h 3282"/>
                <a:gd name="T80" fmla="*/ 178 w 6718"/>
                <a:gd name="T81" fmla="*/ 3241 h 3282"/>
                <a:gd name="T82" fmla="*/ 208 w 6718"/>
                <a:gd name="T83" fmla="*/ 3254 h 3282"/>
                <a:gd name="T84" fmla="*/ 242 w 6718"/>
                <a:gd name="T85" fmla="*/ 3266 h 3282"/>
                <a:gd name="T86" fmla="*/ 290 w 6718"/>
                <a:gd name="T87" fmla="*/ 3276 h 3282"/>
                <a:gd name="T88" fmla="*/ 330 w 6718"/>
                <a:gd name="T89" fmla="*/ 3281 h 3282"/>
                <a:gd name="T90" fmla="*/ 374 w 6718"/>
                <a:gd name="T91" fmla="*/ 3282 h 3282"/>
                <a:gd name="T92" fmla="*/ 2612 w 6718"/>
                <a:gd name="T93" fmla="*/ 3282 h 3282"/>
                <a:gd name="T94" fmla="*/ 4852 w 6718"/>
                <a:gd name="T95" fmla="*/ 3282 h 3282"/>
                <a:gd name="T96" fmla="*/ 6351 w 6718"/>
                <a:gd name="T97" fmla="*/ 3282 h 3282"/>
                <a:gd name="T98" fmla="*/ 6413 w 6718"/>
                <a:gd name="T99" fmla="*/ 3274 h 3282"/>
                <a:gd name="T100" fmla="*/ 6460 w 6718"/>
                <a:gd name="T101" fmla="*/ 3263 h 3282"/>
                <a:gd name="T102" fmla="*/ 6513 w 6718"/>
                <a:gd name="T103" fmla="*/ 3245 h 3282"/>
                <a:gd name="T104" fmla="*/ 6570 w 6718"/>
                <a:gd name="T105" fmla="*/ 3215 h 3282"/>
                <a:gd name="T106" fmla="*/ 6607 w 6718"/>
                <a:gd name="T107" fmla="*/ 3189 h 3282"/>
                <a:gd name="T108" fmla="*/ 6632 w 6718"/>
                <a:gd name="T109" fmla="*/ 3166 h 3282"/>
                <a:gd name="T110" fmla="*/ 6654 w 6718"/>
                <a:gd name="T111" fmla="*/ 3141 h 3282"/>
                <a:gd name="T112" fmla="*/ 6671 w 6718"/>
                <a:gd name="T113" fmla="*/ 3113 h 3282"/>
                <a:gd name="T114" fmla="*/ 6686 w 6718"/>
                <a:gd name="T115" fmla="*/ 3084 h 3282"/>
                <a:gd name="T116" fmla="*/ 6699 w 6718"/>
                <a:gd name="T117" fmla="*/ 3051 h 3282"/>
                <a:gd name="T118" fmla="*/ 6710 w 6718"/>
                <a:gd name="T119" fmla="*/ 3004 h 3282"/>
                <a:gd name="T120" fmla="*/ 6716 w 6718"/>
                <a:gd name="T121" fmla="*/ 2965 h 3282"/>
                <a:gd name="T122" fmla="*/ 6718 w 6718"/>
                <a:gd name="T123" fmla="*/ 2923 h 3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18" h="3282">
                  <a:moveTo>
                    <a:pt x="6718" y="2909"/>
                  </a:moveTo>
                  <a:lnTo>
                    <a:pt x="6718" y="2275"/>
                  </a:lnTo>
                  <a:lnTo>
                    <a:pt x="6718" y="1641"/>
                  </a:lnTo>
                  <a:lnTo>
                    <a:pt x="6718" y="1007"/>
                  </a:lnTo>
                  <a:lnTo>
                    <a:pt x="6718" y="373"/>
                  </a:lnTo>
                  <a:lnTo>
                    <a:pt x="6717" y="355"/>
                  </a:lnTo>
                  <a:lnTo>
                    <a:pt x="6715" y="334"/>
                  </a:lnTo>
                  <a:lnTo>
                    <a:pt x="6712" y="322"/>
                  </a:lnTo>
                  <a:lnTo>
                    <a:pt x="6710" y="308"/>
                  </a:lnTo>
                  <a:lnTo>
                    <a:pt x="6704" y="276"/>
                  </a:lnTo>
                  <a:lnTo>
                    <a:pt x="6700" y="259"/>
                  </a:lnTo>
                  <a:lnTo>
                    <a:pt x="6695" y="243"/>
                  </a:lnTo>
                  <a:lnTo>
                    <a:pt x="6688" y="225"/>
                  </a:lnTo>
                  <a:lnTo>
                    <a:pt x="6681" y="206"/>
                  </a:lnTo>
                  <a:lnTo>
                    <a:pt x="6674" y="188"/>
                  </a:lnTo>
                  <a:lnTo>
                    <a:pt x="6664" y="169"/>
                  </a:lnTo>
                  <a:lnTo>
                    <a:pt x="6653" y="148"/>
                  </a:lnTo>
                  <a:lnTo>
                    <a:pt x="6639" y="129"/>
                  </a:lnTo>
                  <a:lnTo>
                    <a:pt x="6633" y="119"/>
                  </a:lnTo>
                  <a:lnTo>
                    <a:pt x="6625" y="111"/>
                  </a:lnTo>
                  <a:lnTo>
                    <a:pt x="6618" y="102"/>
                  </a:lnTo>
                  <a:lnTo>
                    <a:pt x="6610" y="94"/>
                  </a:lnTo>
                  <a:lnTo>
                    <a:pt x="6602" y="86"/>
                  </a:lnTo>
                  <a:lnTo>
                    <a:pt x="6595" y="78"/>
                  </a:lnTo>
                  <a:lnTo>
                    <a:pt x="6586" y="71"/>
                  </a:lnTo>
                  <a:lnTo>
                    <a:pt x="6578" y="65"/>
                  </a:lnTo>
                  <a:lnTo>
                    <a:pt x="6568" y="58"/>
                  </a:lnTo>
                  <a:lnTo>
                    <a:pt x="6559" y="52"/>
                  </a:lnTo>
                  <a:lnTo>
                    <a:pt x="6551" y="47"/>
                  </a:lnTo>
                  <a:lnTo>
                    <a:pt x="6540" y="42"/>
                  </a:lnTo>
                  <a:lnTo>
                    <a:pt x="6531" y="36"/>
                  </a:lnTo>
                  <a:lnTo>
                    <a:pt x="6520" y="31"/>
                  </a:lnTo>
                  <a:lnTo>
                    <a:pt x="6509" y="27"/>
                  </a:lnTo>
                  <a:lnTo>
                    <a:pt x="6499" y="23"/>
                  </a:lnTo>
                  <a:lnTo>
                    <a:pt x="6487" y="20"/>
                  </a:lnTo>
                  <a:lnTo>
                    <a:pt x="6476" y="16"/>
                  </a:lnTo>
                  <a:lnTo>
                    <a:pt x="6453" y="10"/>
                  </a:lnTo>
                  <a:lnTo>
                    <a:pt x="6440" y="8"/>
                  </a:lnTo>
                  <a:lnTo>
                    <a:pt x="6427" y="6"/>
                  </a:lnTo>
                  <a:lnTo>
                    <a:pt x="6415" y="4"/>
                  </a:lnTo>
                  <a:lnTo>
                    <a:pt x="6401" y="3"/>
                  </a:lnTo>
                  <a:lnTo>
                    <a:pt x="6387" y="2"/>
                  </a:lnTo>
                  <a:lnTo>
                    <a:pt x="6374" y="1"/>
                  </a:lnTo>
                  <a:lnTo>
                    <a:pt x="6360" y="1"/>
                  </a:lnTo>
                  <a:lnTo>
                    <a:pt x="6345" y="0"/>
                  </a:lnTo>
                  <a:lnTo>
                    <a:pt x="5599" y="0"/>
                  </a:lnTo>
                  <a:lnTo>
                    <a:pt x="4852" y="0"/>
                  </a:lnTo>
                  <a:lnTo>
                    <a:pt x="4105" y="0"/>
                  </a:lnTo>
                  <a:lnTo>
                    <a:pt x="3359" y="0"/>
                  </a:lnTo>
                  <a:lnTo>
                    <a:pt x="2612" y="0"/>
                  </a:lnTo>
                  <a:lnTo>
                    <a:pt x="1866" y="0"/>
                  </a:lnTo>
                  <a:lnTo>
                    <a:pt x="1119" y="0"/>
                  </a:lnTo>
                  <a:lnTo>
                    <a:pt x="374" y="0"/>
                  </a:lnTo>
                  <a:lnTo>
                    <a:pt x="355" y="1"/>
                  </a:lnTo>
                  <a:lnTo>
                    <a:pt x="335" y="4"/>
                  </a:lnTo>
                  <a:lnTo>
                    <a:pt x="322" y="5"/>
                  </a:lnTo>
                  <a:lnTo>
                    <a:pt x="308" y="8"/>
                  </a:lnTo>
                  <a:lnTo>
                    <a:pt x="293" y="10"/>
                  </a:lnTo>
                  <a:lnTo>
                    <a:pt x="277" y="14"/>
                  </a:lnTo>
                  <a:lnTo>
                    <a:pt x="260" y="18"/>
                  </a:lnTo>
                  <a:lnTo>
                    <a:pt x="242" y="24"/>
                  </a:lnTo>
                  <a:lnTo>
                    <a:pt x="224" y="30"/>
                  </a:lnTo>
                  <a:lnTo>
                    <a:pt x="206" y="36"/>
                  </a:lnTo>
                  <a:lnTo>
                    <a:pt x="187" y="45"/>
                  </a:lnTo>
                  <a:lnTo>
                    <a:pt x="169" y="54"/>
                  </a:lnTo>
                  <a:lnTo>
                    <a:pt x="148" y="66"/>
                  </a:lnTo>
                  <a:lnTo>
                    <a:pt x="128" y="80"/>
                  </a:lnTo>
                  <a:lnTo>
                    <a:pt x="120" y="86"/>
                  </a:lnTo>
                  <a:lnTo>
                    <a:pt x="111" y="93"/>
                  </a:lnTo>
                  <a:lnTo>
                    <a:pt x="102" y="101"/>
                  </a:lnTo>
                  <a:lnTo>
                    <a:pt x="94" y="108"/>
                  </a:lnTo>
                  <a:lnTo>
                    <a:pt x="86" y="115"/>
                  </a:lnTo>
                  <a:lnTo>
                    <a:pt x="79" y="124"/>
                  </a:lnTo>
                  <a:lnTo>
                    <a:pt x="72" y="132"/>
                  </a:lnTo>
                  <a:lnTo>
                    <a:pt x="65" y="141"/>
                  </a:lnTo>
                  <a:lnTo>
                    <a:pt x="59" y="150"/>
                  </a:lnTo>
                  <a:lnTo>
                    <a:pt x="53" y="158"/>
                  </a:lnTo>
                  <a:lnTo>
                    <a:pt x="46" y="168"/>
                  </a:lnTo>
                  <a:lnTo>
                    <a:pt x="41" y="177"/>
                  </a:lnTo>
                  <a:lnTo>
                    <a:pt x="36" y="188"/>
                  </a:lnTo>
                  <a:lnTo>
                    <a:pt x="32" y="198"/>
                  </a:lnTo>
                  <a:lnTo>
                    <a:pt x="27" y="209"/>
                  </a:lnTo>
                  <a:lnTo>
                    <a:pt x="23" y="219"/>
                  </a:lnTo>
                  <a:lnTo>
                    <a:pt x="19" y="231"/>
                  </a:lnTo>
                  <a:lnTo>
                    <a:pt x="16" y="242"/>
                  </a:lnTo>
                  <a:lnTo>
                    <a:pt x="11" y="266"/>
                  </a:lnTo>
                  <a:lnTo>
                    <a:pt x="8" y="278"/>
                  </a:lnTo>
                  <a:lnTo>
                    <a:pt x="5" y="291"/>
                  </a:lnTo>
                  <a:lnTo>
                    <a:pt x="4" y="304"/>
                  </a:lnTo>
                  <a:lnTo>
                    <a:pt x="2" y="317"/>
                  </a:lnTo>
                  <a:lnTo>
                    <a:pt x="1" y="330"/>
                  </a:lnTo>
                  <a:lnTo>
                    <a:pt x="1" y="345"/>
                  </a:lnTo>
                  <a:lnTo>
                    <a:pt x="0" y="358"/>
                  </a:lnTo>
                  <a:lnTo>
                    <a:pt x="0" y="373"/>
                  </a:lnTo>
                  <a:lnTo>
                    <a:pt x="0" y="1007"/>
                  </a:lnTo>
                  <a:lnTo>
                    <a:pt x="0" y="1641"/>
                  </a:lnTo>
                  <a:lnTo>
                    <a:pt x="0" y="2275"/>
                  </a:lnTo>
                  <a:lnTo>
                    <a:pt x="0" y="2909"/>
                  </a:lnTo>
                  <a:lnTo>
                    <a:pt x="1" y="2927"/>
                  </a:lnTo>
                  <a:lnTo>
                    <a:pt x="3" y="2947"/>
                  </a:lnTo>
                  <a:lnTo>
                    <a:pt x="5" y="2960"/>
                  </a:lnTo>
                  <a:lnTo>
                    <a:pt x="8" y="2974"/>
                  </a:lnTo>
                  <a:lnTo>
                    <a:pt x="15" y="3005"/>
                  </a:lnTo>
                  <a:lnTo>
                    <a:pt x="19" y="3022"/>
                  </a:lnTo>
                  <a:lnTo>
                    <a:pt x="24" y="3040"/>
                  </a:lnTo>
                  <a:lnTo>
                    <a:pt x="30" y="3058"/>
                  </a:lnTo>
                  <a:lnTo>
                    <a:pt x="37" y="3075"/>
                  </a:lnTo>
                  <a:lnTo>
                    <a:pt x="45" y="3094"/>
                  </a:lnTo>
                  <a:lnTo>
                    <a:pt x="55" y="3112"/>
                  </a:lnTo>
                  <a:lnTo>
                    <a:pt x="66" y="3133"/>
                  </a:lnTo>
                  <a:lnTo>
                    <a:pt x="79" y="3153"/>
                  </a:lnTo>
                  <a:lnTo>
                    <a:pt x="86" y="3163"/>
                  </a:lnTo>
                  <a:lnTo>
                    <a:pt x="93" y="3171"/>
                  </a:lnTo>
                  <a:lnTo>
                    <a:pt x="100" y="3180"/>
                  </a:lnTo>
                  <a:lnTo>
                    <a:pt x="107" y="3188"/>
                  </a:lnTo>
                  <a:lnTo>
                    <a:pt x="116" y="3195"/>
                  </a:lnTo>
                  <a:lnTo>
                    <a:pt x="124" y="3203"/>
                  </a:lnTo>
                  <a:lnTo>
                    <a:pt x="133" y="3210"/>
                  </a:lnTo>
                  <a:lnTo>
                    <a:pt x="141" y="3218"/>
                  </a:lnTo>
                  <a:lnTo>
                    <a:pt x="150" y="3224"/>
                  </a:lnTo>
                  <a:lnTo>
                    <a:pt x="159" y="3229"/>
                  </a:lnTo>
                  <a:lnTo>
                    <a:pt x="168" y="3235"/>
                  </a:lnTo>
                  <a:lnTo>
                    <a:pt x="178" y="3241"/>
                  </a:lnTo>
                  <a:lnTo>
                    <a:pt x="188" y="3246"/>
                  </a:lnTo>
                  <a:lnTo>
                    <a:pt x="198" y="3250"/>
                  </a:lnTo>
                  <a:lnTo>
                    <a:pt x="208" y="3254"/>
                  </a:lnTo>
                  <a:lnTo>
                    <a:pt x="220" y="3259"/>
                  </a:lnTo>
                  <a:lnTo>
                    <a:pt x="231" y="3263"/>
                  </a:lnTo>
                  <a:lnTo>
                    <a:pt x="242" y="3266"/>
                  </a:lnTo>
                  <a:lnTo>
                    <a:pt x="266" y="3272"/>
                  </a:lnTo>
                  <a:lnTo>
                    <a:pt x="278" y="3274"/>
                  </a:lnTo>
                  <a:lnTo>
                    <a:pt x="290" y="3276"/>
                  </a:lnTo>
                  <a:lnTo>
                    <a:pt x="304" y="3278"/>
                  </a:lnTo>
                  <a:lnTo>
                    <a:pt x="317" y="3280"/>
                  </a:lnTo>
                  <a:lnTo>
                    <a:pt x="330" y="3281"/>
                  </a:lnTo>
                  <a:lnTo>
                    <a:pt x="344" y="3282"/>
                  </a:lnTo>
                  <a:lnTo>
                    <a:pt x="359" y="3282"/>
                  </a:lnTo>
                  <a:lnTo>
                    <a:pt x="374" y="3282"/>
                  </a:lnTo>
                  <a:lnTo>
                    <a:pt x="1119" y="3282"/>
                  </a:lnTo>
                  <a:lnTo>
                    <a:pt x="1866" y="3282"/>
                  </a:lnTo>
                  <a:lnTo>
                    <a:pt x="2612" y="3282"/>
                  </a:lnTo>
                  <a:lnTo>
                    <a:pt x="3359" y="3282"/>
                  </a:lnTo>
                  <a:lnTo>
                    <a:pt x="4105" y="3282"/>
                  </a:lnTo>
                  <a:lnTo>
                    <a:pt x="4852" y="3282"/>
                  </a:lnTo>
                  <a:lnTo>
                    <a:pt x="5597" y="3282"/>
                  </a:lnTo>
                  <a:lnTo>
                    <a:pt x="6344" y="3282"/>
                  </a:lnTo>
                  <a:lnTo>
                    <a:pt x="6351" y="3282"/>
                  </a:lnTo>
                  <a:lnTo>
                    <a:pt x="6365" y="3281"/>
                  </a:lnTo>
                  <a:lnTo>
                    <a:pt x="6386" y="3279"/>
                  </a:lnTo>
                  <a:lnTo>
                    <a:pt x="6413" y="3274"/>
                  </a:lnTo>
                  <a:lnTo>
                    <a:pt x="6428" y="3271"/>
                  </a:lnTo>
                  <a:lnTo>
                    <a:pt x="6444" y="3267"/>
                  </a:lnTo>
                  <a:lnTo>
                    <a:pt x="6460" y="3263"/>
                  </a:lnTo>
                  <a:lnTo>
                    <a:pt x="6478" y="3258"/>
                  </a:lnTo>
                  <a:lnTo>
                    <a:pt x="6495" y="3251"/>
                  </a:lnTo>
                  <a:lnTo>
                    <a:pt x="6513" y="3245"/>
                  </a:lnTo>
                  <a:lnTo>
                    <a:pt x="6532" y="3236"/>
                  </a:lnTo>
                  <a:lnTo>
                    <a:pt x="6549" y="3228"/>
                  </a:lnTo>
                  <a:lnTo>
                    <a:pt x="6570" y="3215"/>
                  </a:lnTo>
                  <a:lnTo>
                    <a:pt x="6589" y="3203"/>
                  </a:lnTo>
                  <a:lnTo>
                    <a:pt x="6599" y="3196"/>
                  </a:lnTo>
                  <a:lnTo>
                    <a:pt x="6607" y="3189"/>
                  </a:lnTo>
                  <a:lnTo>
                    <a:pt x="6616" y="3182"/>
                  </a:lnTo>
                  <a:lnTo>
                    <a:pt x="6624" y="3174"/>
                  </a:lnTo>
                  <a:lnTo>
                    <a:pt x="6632" y="3166"/>
                  </a:lnTo>
                  <a:lnTo>
                    <a:pt x="6640" y="3159"/>
                  </a:lnTo>
                  <a:lnTo>
                    <a:pt x="6646" y="3150"/>
                  </a:lnTo>
                  <a:lnTo>
                    <a:pt x="6654" y="3141"/>
                  </a:lnTo>
                  <a:lnTo>
                    <a:pt x="6660" y="3132"/>
                  </a:lnTo>
                  <a:lnTo>
                    <a:pt x="6666" y="3123"/>
                  </a:lnTo>
                  <a:lnTo>
                    <a:pt x="6671" y="3113"/>
                  </a:lnTo>
                  <a:lnTo>
                    <a:pt x="6677" y="3104"/>
                  </a:lnTo>
                  <a:lnTo>
                    <a:pt x="6682" y="3094"/>
                  </a:lnTo>
                  <a:lnTo>
                    <a:pt x="6686" y="3084"/>
                  </a:lnTo>
                  <a:lnTo>
                    <a:pt x="6691" y="3073"/>
                  </a:lnTo>
                  <a:lnTo>
                    <a:pt x="6695" y="3063"/>
                  </a:lnTo>
                  <a:lnTo>
                    <a:pt x="6699" y="3051"/>
                  </a:lnTo>
                  <a:lnTo>
                    <a:pt x="6702" y="3040"/>
                  </a:lnTo>
                  <a:lnTo>
                    <a:pt x="6708" y="3017"/>
                  </a:lnTo>
                  <a:lnTo>
                    <a:pt x="6710" y="3004"/>
                  </a:lnTo>
                  <a:lnTo>
                    <a:pt x="6712" y="2991"/>
                  </a:lnTo>
                  <a:lnTo>
                    <a:pt x="6715" y="2979"/>
                  </a:lnTo>
                  <a:lnTo>
                    <a:pt x="6716" y="2965"/>
                  </a:lnTo>
                  <a:lnTo>
                    <a:pt x="6717" y="2951"/>
                  </a:lnTo>
                  <a:lnTo>
                    <a:pt x="6718" y="2938"/>
                  </a:lnTo>
                  <a:lnTo>
                    <a:pt x="6718" y="2923"/>
                  </a:lnTo>
                  <a:lnTo>
                    <a:pt x="6718" y="290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19" name="Freeform 7"/>
            <p:cNvSpPr>
              <a:spLocks noEditPoints="1"/>
            </p:cNvSpPr>
            <p:nvPr userDrawn="1"/>
          </p:nvSpPr>
          <p:spPr bwMode="auto">
            <a:xfrm>
              <a:off x="10825940" y="688975"/>
              <a:ext cx="846138" cy="107950"/>
            </a:xfrm>
            <a:custGeom>
              <a:avLst/>
              <a:gdLst>
                <a:gd name="T0" fmla="*/ 5661 w 5860"/>
                <a:gd name="T1" fmla="*/ 300 h 740"/>
                <a:gd name="T2" fmla="*/ 5228 w 5860"/>
                <a:gd name="T3" fmla="*/ 290 h 740"/>
                <a:gd name="T4" fmla="*/ 5161 w 5860"/>
                <a:gd name="T5" fmla="*/ 337 h 740"/>
                <a:gd name="T6" fmla="*/ 5172 w 5860"/>
                <a:gd name="T7" fmla="*/ 591 h 740"/>
                <a:gd name="T8" fmla="*/ 5273 w 5860"/>
                <a:gd name="T9" fmla="*/ 621 h 740"/>
                <a:gd name="T10" fmla="*/ 5685 w 5860"/>
                <a:gd name="T11" fmla="*/ 590 h 740"/>
                <a:gd name="T12" fmla="*/ 5672 w 5860"/>
                <a:gd name="T13" fmla="*/ 180 h 740"/>
                <a:gd name="T14" fmla="*/ 5802 w 5860"/>
                <a:gd name="T15" fmla="*/ 228 h 740"/>
                <a:gd name="T16" fmla="*/ 5857 w 5860"/>
                <a:gd name="T17" fmla="*/ 329 h 740"/>
                <a:gd name="T18" fmla="*/ 5844 w 5860"/>
                <a:gd name="T19" fmla="*/ 636 h 740"/>
                <a:gd name="T20" fmla="*/ 5756 w 5860"/>
                <a:gd name="T21" fmla="*/ 714 h 740"/>
                <a:gd name="T22" fmla="*/ 5242 w 5860"/>
                <a:gd name="T23" fmla="*/ 740 h 740"/>
                <a:gd name="T24" fmla="*/ 5068 w 5860"/>
                <a:gd name="T25" fmla="*/ 699 h 740"/>
                <a:gd name="T26" fmla="*/ 5000 w 5860"/>
                <a:gd name="T27" fmla="*/ 608 h 740"/>
                <a:gd name="T28" fmla="*/ 5002 w 5860"/>
                <a:gd name="T29" fmla="*/ 305 h 740"/>
                <a:gd name="T30" fmla="*/ 4090 w 5860"/>
                <a:gd name="T31" fmla="*/ 174 h 740"/>
                <a:gd name="T32" fmla="*/ 813 w 5860"/>
                <a:gd name="T33" fmla="*/ 606 h 740"/>
                <a:gd name="T34" fmla="*/ 774 w 5860"/>
                <a:gd name="T35" fmla="*/ 686 h 740"/>
                <a:gd name="T36" fmla="*/ 656 w 5860"/>
                <a:gd name="T37" fmla="*/ 735 h 740"/>
                <a:gd name="T38" fmla="*/ 100 w 5860"/>
                <a:gd name="T39" fmla="*/ 732 h 740"/>
                <a:gd name="T40" fmla="*/ 17 w 5860"/>
                <a:gd name="T41" fmla="*/ 678 h 740"/>
                <a:gd name="T42" fmla="*/ 0 w 5860"/>
                <a:gd name="T43" fmla="*/ 526 h 740"/>
                <a:gd name="T44" fmla="*/ 44 w 5860"/>
                <a:gd name="T45" fmla="*/ 435 h 740"/>
                <a:gd name="T46" fmla="*/ 651 w 5860"/>
                <a:gd name="T47" fmla="*/ 403 h 740"/>
                <a:gd name="T48" fmla="*/ 616 w 5860"/>
                <a:gd name="T49" fmla="*/ 295 h 740"/>
                <a:gd name="T50" fmla="*/ 644 w 5860"/>
                <a:gd name="T51" fmla="*/ 179 h 740"/>
                <a:gd name="T52" fmla="*/ 768 w 5860"/>
                <a:gd name="T53" fmla="*/ 228 h 740"/>
                <a:gd name="T54" fmla="*/ 813 w 5860"/>
                <a:gd name="T55" fmla="*/ 323 h 740"/>
                <a:gd name="T56" fmla="*/ 180 w 5860"/>
                <a:gd name="T57" fmla="*/ 512 h 740"/>
                <a:gd name="T58" fmla="*/ 165 w 5860"/>
                <a:gd name="T59" fmla="*/ 587 h 740"/>
                <a:gd name="T60" fmla="*/ 221 w 5860"/>
                <a:gd name="T61" fmla="*/ 626 h 740"/>
                <a:gd name="T62" fmla="*/ 634 w 5860"/>
                <a:gd name="T63" fmla="*/ 606 h 740"/>
                <a:gd name="T64" fmla="*/ 1771 w 5860"/>
                <a:gd name="T65" fmla="*/ 567 h 740"/>
                <a:gd name="T66" fmla="*/ 1728 w 5860"/>
                <a:gd name="T67" fmla="*/ 675 h 740"/>
                <a:gd name="T68" fmla="*/ 1597 w 5860"/>
                <a:gd name="T69" fmla="*/ 734 h 740"/>
                <a:gd name="T70" fmla="*/ 1070 w 5860"/>
                <a:gd name="T71" fmla="*/ 729 h 740"/>
                <a:gd name="T72" fmla="*/ 959 w 5860"/>
                <a:gd name="T73" fmla="*/ 668 h 740"/>
                <a:gd name="T74" fmla="*/ 922 w 5860"/>
                <a:gd name="T75" fmla="*/ 553 h 740"/>
                <a:gd name="T76" fmla="*/ 1110 w 5860"/>
                <a:gd name="T77" fmla="*/ 605 h 740"/>
                <a:gd name="T78" fmla="*/ 1541 w 5860"/>
                <a:gd name="T79" fmla="*/ 618 h 740"/>
                <a:gd name="T80" fmla="*/ 1609 w 5860"/>
                <a:gd name="T81" fmla="*/ 564 h 740"/>
                <a:gd name="T82" fmla="*/ 3049 w 5860"/>
                <a:gd name="T83" fmla="*/ 186 h 740"/>
                <a:gd name="T84" fmla="*/ 3160 w 5860"/>
                <a:gd name="T85" fmla="*/ 248 h 740"/>
                <a:gd name="T86" fmla="*/ 3197 w 5860"/>
                <a:gd name="T87" fmla="*/ 363 h 740"/>
                <a:gd name="T88" fmla="*/ 3166 w 5860"/>
                <a:gd name="T89" fmla="*/ 661 h 740"/>
                <a:gd name="T90" fmla="*/ 3049 w 5860"/>
                <a:gd name="T91" fmla="*/ 729 h 740"/>
                <a:gd name="T92" fmla="*/ 2519 w 5860"/>
                <a:gd name="T93" fmla="*/ 736 h 740"/>
                <a:gd name="T94" fmla="*/ 2382 w 5860"/>
                <a:gd name="T95" fmla="*/ 682 h 740"/>
                <a:gd name="T96" fmla="*/ 2332 w 5860"/>
                <a:gd name="T97" fmla="*/ 576 h 740"/>
                <a:gd name="T98" fmla="*/ 2165 w 5860"/>
                <a:gd name="T99" fmla="*/ 288 h 740"/>
                <a:gd name="T100" fmla="*/ 3035 w 5860"/>
                <a:gd name="T101" fmla="*/ 373 h 740"/>
                <a:gd name="T102" fmla="*/ 2980 w 5860"/>
                <a:gd name="T103" fmla="*/ 293 h 740"/>
                <a:gd name="T104" fmla="*/ 2543 w 5860"/>
                <a:gd name="T105" fmla="*/ 295 h 740"/>
                <a:gd name="T106" fmla="*/ 2495 w 5860"/>
                <a:gd name="T107" fmla="*/ 347 h 740"/>
                <a:gd name="T108" fmla="*/ 2514 w 5860"/>
                <a:gd name="T109" fmla="*/ 597 h 740"/>
                <a:gd name="T110" fmla="*/ 2935 w 5860"/>
                <a:gd name="T111" fmla="*/ 621 h 740"/>
                <a:gd name="T112" fmla="*/ 3030 w 5860"/>
                <a:gd name="T113" fmla="*/ 575 h 740"/>
                <a:gd name="T114" fmla="*/ 3565 w 5860"/>
                <a:gd name="T115" fmla="*/ 115 h 740"/>
                <a:gd name="T116" fmla="*/ 3997 w 5860"/>
                <a:gd name="T117" fmla="*/ 3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860" h="740">
                  <a:moveTo>
                    <a:pt x="5699" y="537"/>
                  </a:moveTo>
                  <a:lnTo>
                    <a:pt x="5699" y="373"/>
                  </a:lnTo>
                  <a:lnTo>
                    <a:pt x="5698" y="363"/>
                  </a:lnTo>
                  <a:lnTo>
                    <a:pt x="5696" y="353"/>
                  </a:lnTo>
                  <a:lnTo>
                    <a:pt x="5695" y="344"/>
                  </a:lnTo>
                  <a:lnTo>
                    <a:pt x="5693" y="335"/>
                  </a:lnTo>
                  <a:lnTo>
                    <a:pt x="5689" y="328"/>
                  </a:lnTo>
                  <a:lnTo>
                    <a:pt x="5686" y="321"/>
                  </a:lnTo>
                  <a:lnTo>
                    <a:pt x="5681" y="314"/>
                  </a:lnTo>
                  <a:lnTo>
                    <a:pt x="5675" y="309"/>
                  </a:lnTo>
                  <a:lnTo>
                    <a:pt x="5669" y="304"/>
                  </a:lnTo>
                  <a:lnTo>
                    <a:pt x="5661" y="300"/>
                  </a:lnTo>
                  <a:lnTo>
                    <a:pt x="5652" y="296"/>
                  </a:lnTo>
                  <a:lnTo>
                    <a:pt x="5644" y="293"/>
                  </a:lnTo>
                  <a:lnTo>
                    <a:pt x="5633" y="290"/>
                  </a:lnTo>
                  <a:lnTo>
                    <a:pt x="5627" y="290"/>
                  </a:lnTo>
                  <a:lnTo>
                    <a:pt x="5622" y="289"/>
                  </a:lnTo>
                  <a:lnTo>
                    <a:pt x="5609" y="288"/>
                  </a:lnTo>
                  <a:lnTo>
                    <a:pt x="5595" y="288"/>
                  </a:lnTo>
                  <a:lnTo>
                    <a:pt x="5273" y="288"/>
                  </a:lnTo>
                  <a:lnTo>
                    <a:pt x="5257" y="288"/>
                  </a:lnTo>
                  <a:lnTo>
                    <a:pt x="5242" y="289"/>
                  </a:lnTo>
                  <a:lnTo>
                    <a:pt x="5235" y="289"/>
                  </a:lnTo>
                  <a:lnTo>
                    <a:pt x="5228" y="290"/>
                  </a:lnTo>
                  <a:lnTo>
                    <a:pt x="5217" y="292"/>
                  </a:lnTo>
                  <a:lnTo>
                    <a:pt x="5206" y="295"/>
                  </a:lnTo>
                  <a:lnTo>
                    <a:pt x="5197" y="299"/>
                  </a:lnTo>
                  <a:lnTo>
                    <a:pt x="5188" y="303"/>
                  </a:lnTo>
                  <a:lnTo>
                    <a:pt x="5181" y="307"/>
                  </a:lnTo>
                  <a:lnTo>
                    <a:pt x="5178" y="310"/>
                  </a:lnTo>
                  <a:lnTo>
                    <a:pt x="5175" y="313"/>
                  </a:lnTo>
                  <a:lnTo>
                    <a:pt x="5173" y="316"/>
                  </a:lnTo>
                  <a:lnTo>
                    <a:pt x="5169" y="320"/>
                  </a:lnTo>
                  <a:lnTo>
                    <a:pt x="5165" y="326"/>
                  </a:lnTo>
                  <a:lnTo>
                    <a:pt x="5162" y="333"/>
                  </a:lnTo>
                  <a:lnTo>
                    <a:pt x="5161" y="337"/>
                  </a:lnTo>
                  <a:lnTo>
                    <a:pt x="5160" y="342"/>
                  </a:lnTo>
                  <a:lnTo>
                    <a:pt x="5159" y="347"/>
                  </a:lnTo>
                  <a:lnTo>
                    <a:pt x="5158" y="351"/>
                  </a:lnTo>
                  <a:lnTo>
                    <a:pt x="5157" y="362"/>
                  </a:lnTo>
                  <a:lnTo>
                    <a:pt x="5157" y="372"/>
                  </a:lnTo>
                  <a:lnTo>
                    <a:pt x="5157" y="535"/>
                  </a:lnTo>
                  <a:lnTo>
                    <a:pt x="5157" y="547"/>
                  </a:lnTo>
                  <a:lnTo>
                    <a:pt x="5158" y="557"/>
                  </a:lnTo>
                  <a:lnTo>
                    <a:pt x="5160" y="568"/>
                  </a:lnTo>
                  <a:lnTo>
                    <a:pt x="5163" y="576"/>
                  </a:lnTo>
                  <a:lnTo>
                    <a:pt x="5167" y="585"/>
                  </a:lnTo>
                  <a:lnTo>
                    <a:pt x="5172" y="591"/>
                  </a:lnTo>
                  <a:lnTo>
                    <a:pt x="5174" y="594"/>
                  </a:lnTo>
                  <a:lnTo>
                    <a:pt x="5177" y="597"/>
                  </a:lnTo>
                  <a:lnTo>
                    <a:pt x="5183" y="603"/>
                  </a:lnTo>
                  <a:lnTo>
                    <a:pt x="5190" y="607"/>
                  </a:lnTo>
                  <a:lnTo>
                    <a:pt x="5199" y="611"/>
                  </a:lnTo>
                  <a:lnTo>
                    <a:pt x="5208" y="614"/>
                  </a:lnTo>
                  <a:lnTo>
                    <a:pt x="5214" y="615"/>
                  </a:lnTo>
                  <a:lnTo>
                    <a:pt x="5219" y="616"/>
                  </a:lnTo>
                  <a:lnTo>
                    <a:pt x="5232" y="618"/>
                  </a:lnTo>
                  <a:lnTo>
                    <a:pt x="5244" y="619"/>
                  </a:lnTo>
                  <a:lnTo>
                    <a:pt x="5258" y="621"/>
                  </a:lnTo>
                  <a:lnTo>
                    <a:pt x="5273" y="621"/>
                  </a:lnTo>
                  <a:lnTo>
                    <a:pt x="5582" y="621"/>
                  </a:lnTo>
                  <a:lnTo>
                    <a:pt x="5598" y="621"/>
                  </a:lnTo>
                  <a:lnTo>
                    <a:pt x="5612" y="619"/>
                  </a:lnTo>
                  <a:lnTo>
                    <a:pt x="5626" y="618"/>
                  </a:lnTo>
                  <a:lnTo>
                    <a:pt x="5638" y="616"/>
                  </a:lnTo>
                  <a:lnTo>
                    <a:pt x="5649" y="613"/>
                  </a:lnTo>
                  <a:lnTo>
                    <a:pt x="5659" y="610"/>
                  </a:lnTo>
                  <a:lnTo>
                    <a:pt x="5667" y="606"/>
                  </a:lnTo>
                  <a:lnTo>
                    <a:pt x="5670" y="604"/>
                  </a:lnTo>
                  <a:lnTo>
                    <a:pt x="5673" y="602"/>
                  </a:lnTo>
                  <a:lnTo>
                    <a:pt x="5680" y="596"/>
                  </a:lnTo>
                  <a:lnTo>
                    <a:pt x="5685" y="590"/>
                  </a:lnTo>
                  <a:lnTo>
                    <a:pt x="5689" y="584"/>
                  </a:lnTo>
                  <a:lnTo>
                    <a:pt x="5692" y="575"/>
                  </a:lnTo>
                  <a:lnTo>
                    <a:pt x="5694" y="571"/>
                  </a:lnTo>
                  <a:lnTo>
                    <a:pt x="5695" y="567"/>
                  </a:lnTo>
                  <a:lnTo>
                    <a:pt x="5696" y="558"/>
                  </a:lnTo>
                  <a:lnTo>
                    <a:pt x="5698" y="548"/>
                  </a:lnTo>
                  <a:lnTo>
                    <a:pt x="5699" y="537"/>
                  </a:lnTo>
                  <a:close/>
                  <a:moveTo>
                    <a:pt x="5595" y="174"/>
                  </a:moveTo>
                  <a:lnTo>
                    <a:pt x="5612" y="174"/>
                  </a:lnTo>
                  <a:lnTo>
                    <a:pt x="5628" y="175"/>
                  </a:lnTo>
                  <a:lnTo>
                    <a:pt x="5658" y="177"/>
                  </a:lnTo>
                  <a:lnTo>
                    <a:pt x="5672" y="180"/>
                  </a:lnTo>
                  <a:lnTo>
                    <a:pt x="5686" y="182"/>
                  </a:lnTo>
                  <a:lnTo>
                    <a:pt x="5699" y="184"/>
                  </a:lnTo>
                  <a:lnTo>
                    <a:pt x="5711" y="186"/>
                  </a:lnTo>
                  <a:lnTo>
                    <a:pt x="5724" y="189"/>
                  </a:lnTo>
                  <a:lnTo>
                    <a:pt x="5735" y="193"/>
                  </a:lnTo>
                  <a:lnTo>
                    <a:pt x="5746" y="196"/>
                  </a:lnTo>
                  <a:lnTo>
                    <a:pt x="5756" y="201"/>
                  </a:lnTo>
                  <a:lnTo>
                    <a:pt x="5767" y="206"/>
                  </a:lnTo>
                  <a:lnTo>
                    <a:pt x="5776" y="210"/>
                  </a:lnTo>
                  <a:lnTo>
                    <a:pt x="5786" y="216"/>
                  </a:lnTo>
                  <a:lnTo>
                    <a:pt x="5794" y="222"/>
                  </a:lnTo>
                  <a:lnTo>
                    <a:pt x="5802" y="228"/>
                  </a:lnTo>
                  <a:lnTo>
                    <a:pt x="5809" y="234"/>
                  </a:lnTo>
                  <a:lnTo>
                    <a:pt x="5816" y="241"/>
                  </a:lnTo>
                  <a:lnTo>
                    <a:pt x="5823" y="248"/>
                  </a:lnTo>
                  <a:lnTo>
                    <a:pt x="5829" y="255"/>
                  </a:lnTo>
                  <a:lnTo>
                    <a:pt x="5834" y="264"/>
                  </a:lnTo>
                  <a:lnTo>
                    <a:pt x="5840" y="272"/>
                  </a:lnTo>
                  <a:lnTo>
                    <a:pt x="5844" y="281"/>
                  </a:lnTo>
                  <a:lnTo>
                    <a:pt x="5847" y="289"/>
                  </a:lnTo>
                  <a:lnTo>
                    <a:pt x="5850" y="299"/>
                  </a:lnTo>
                  <a:lnTo>
                    <a:pt x="5853" y="308"/>
                  </a:lnTo>
                  <a:lnTo>
                    <a:pt x="5855" y="319"/>
                  </a:lnTo>
                  <a:lnTo>
                    <a:pt x="5857" y="329"/>
                  </a:lnTo>
                  <a:lnTo>
                    <a:pt x="5858" y="340"/>
                  </a:lnTo>
                  <a:lnTo>
                    <a:pt x="5860" y="351"/>
                  </a:lnTo>
                  <a:lnTo>
                    <a:pt x="5860" y="363"/>
                  </a:lnTo>
                  <a:lnTo>
                    <a:pt x="5860" y="555"/>
                  </a:lnTo>
                  <a:lnTo>
                    <a:pt x="5860" y="567"/>
                  </a:lnTo>
                  <a:lnTo>
                    <a:pt x="5858" y="577"/>
                  </a:lnTo>
                  <a:lnTo>
                    <a:pt x="5857" y="589"/>
                  </a:lnTo>
                  <a:lnTo>
                    <a:pt x="5855" y="598"/>
                  </a:lnTo>
                  <a:lnTo>
                    <a:pt x="5853" y="609"/>
                  </a:lnTo>
                  <a:lnTo>
                    <a:pt x="5850" y="618"/>
                  </a:lnTo>
                  <a:lnTo>
                    <a:pt x="5847" y="628"/>
                  </a:lnTo>
                  <a:lnTo>
                    <a:pt x="5844" y="636"/>
                  </a:lnTo>
                  <a:lnTo>
                    <a:pt x="5840" y="645"/>
                  </a:lnTo>
                  <a:lnTo>
                    <a:pt x="5834" y="653"/>
                  </a:lnTo>
                  <a:lnTo>
                    <a:pt x="5829" y="661"/>
                  </a:lnTo>
                  <a:lnTo>
                    <a:pt x="5823" y="668"/>
                  </a:lnTo>
                  <a:lnTo>
                    <a:pt x="5816" y="675"/>
                  </a:lnTo>
                  <a:lnTo>
                    <a:pt x="5809" y="682"/>
                  </a:lnTo>
                  <a:lnTo>
                    <a:pt x="5802" y="688"/>
                  </a:lnTo>
                  <a:lnTo>
                    <a:pt x="5794" y="694"/>
                  </a:lnTo>
                  <a:lnTo>
                    <a:pt x="5786" y="699"/>
                  </a:lnTo>
                  <a:lnTo>
                    <a:pt x="5776" y="705"/>
                  </a:lnTo>
                  <a:lnTo>
                    <a:pt x="5767" y="710"/>
                  </a:lnTo>
                  <a:lnTo>
                    <a:pt x="5756" y="714"/>
                  </a:lnTo>
                  <a:lnTo>
                    <a:pt x="5746" y="718"/>
                  </a:lnTo>
                  <a:lnTo>
                    <a:pt x="5735" y="723"/>
                  </a:lnTo>
                  <a:lnTo>
                    <a:pt x="5711" y="729"/>
                  </a:lnTo>
                  <a:lnTo>
                    <a:pt x="5699" y="732"/>
                  </a:lnTo>
                  <a:lnTo>
                    <a:pt x="5686" y="734"/>
                  </a:lnTo>
                  <a:lnTo>
                    <a:pt x="5658" y="737"/>
                  </a:lnTo>
                  <a:lnTo>
                    <a:pt x="5643" y="738"/>
                  </a:lnTo>
                  <a:lnTo>
                    <a:pt x="5628" y="739"/>
                  </a:lnTo>
                  <a:lnTo>
                    <a:pt x="5612" y="740"/>
                  </a:lnTo>
                  <a:lnTo>
                    <a:pt x="5595" y="740"/>
                  </a:lnTo>
                  <a:lnTo>
                    <a:pt x="5258" y="740"/>
                  </a:lnTo>
                  <a:lnTo>
                    <a:pt x="5242" y="740"/>
                  </a:lnTo>
                  <a:lnTo>
                    <a:pt x="5226" y="739"/>
                  </a:lnTo>
                  <a:lnTo>
                    <a:pt x="5196" y="737"/>
                  </a:lnTo>
                  <a:lnTo>
                    <a:pt x="5182" y="736"/>
                  </a:lnTo>
                  <a:lnTo>
                    <a:pt x="5168" y="734"/>
                  </a:lnTo>
                  <a:lnTo>
                    <a:pt x="5142" y="729"/>
                  </a:lnTo>
                  <a:lnTo>
                    <a:pt x="5131" y="726"/>
                  </a:lnTo>
                  <a:lnTo>
                    <a:pt x="5119" y="723"/>
                  </a:lnTo>
                  <a:lnTo>
                    <a:pt x="5107" y="718"/>
                  </a:lnTo>
                  <a:lnTo>
                    <a:pt x="5097" y="714"/>
                  </a:lnTo>
                  <a:lnTo>
                    <a:pt x="5087" y="710"/>
                  </a:lnTo>
                  <a:lnTo>
                    <a:pt x="5078" y="705"/>
                  </a:lnTo>
                  <a:lnTo>
                    <a:pt x="5068" y="699"/>
                  </a:lnTo>
                  <a:lnTo>
                    <a:pt x="5060" y="694"/>
                  </a:lnTo>
                  <a:lnTo>
                    <a:pt x="5052" y="688"/>
                  </a:lnTo>
                  <a:lnTo>
                    <a:pt x="5044" y="682"/>
                  </a:lnTo>
                  <a:lnTo>
                    <a:pt x="5038" y="675"/>
                  </a:lnTo>
                  <a:lnTo>
                    <a:pt x="5031" y="668"/>
                  </a:lnTo>
                  <a:lnTo>
                    <a:pt x="5025" y="661"/>
                  </a:lnTo>
                  <a:lnTo>
                    <a:pt x="5020" y="652"/>
                  </a:lnTo>
                  <a:lnTo>
                    <a:pt x="5015" y="644"/>
                  </a:lnTo>
                  <a:lnTo>
                    <a:pt x="5011" y="635"/>
                  </a:lnTo>
                  <a:lnTo>
                    <a:pt x="5006" y="627"/>
                  </a:lnTo>
                  <a:lnTo>
                    <a:pt x="5003" y="617"/>
                  </a:lnTo>
                  <a:lnTo>
                    <a:pt x="5000" y="608"/>
                  </a:lnTo>
                  <a:lnTo>
                    <a:pt x="4998" y="597"/>
                  </a:lnTo>
                  <a:lnTo>
                    <a:pt x="4997" y="587"/>
                  </a:lnTo>
                  <a:lnTo>
                    <a:pt x="4995" y="576"/>
                  </a:lnTo>
                  <a:lnTo>
                    <a:pt x="4995" y="565"/>
                  </a:lnTo>
                  <a:lnTo>
                    <a:pt x="4994" y="553"/>
                  </a:lnTo>
                  <a:lnTo>
                    <a:pt x="4994" y="363"/>
                  </a:lnTo>
                  <a:lnTo>
                    <a:pt x="4995" y="352"/>
                  </a:lnTo>
                  <a:lnTo>
                    <a:pt x="4995" y="342"/>
                  </a:lnTo>
                  <a:lnTo>
                    <a:pt x="4996" y="332"/>
                  </a:lnTo>
                  <a:lnTo>
                    <a:pt x="4998" y="323"/>
                  </a:lnTo>
                  <a:lnTo>
                    <a:pt x="4999" y="313"/>
                  </a:lnTo>
                  <a:lnTo>
                    <a:pt x="5002" y="305"/>
                  </a:lnTo>
                  <a:lnTo>
                    <a:pt x="5004" y="296"/>
                  </a:lnTo>
                  <a:lnTo>
                    <a:pt x="5007" y="288"/>
                  </a:lnTo>
                  <a:lnTo>
                    <a:pt x="4818" y="288"/>
                  </a:lnTo>
                  <a:lnTo>
                    <a:pt x="4818" y="740"/>
                  </a:lnTo>
                  <a:lnTo>
                    <a:pt x="4662" y="740"/>
                  </a:lnTo>
                  <a:lnTo>
                    <a:pt x="4662" y="288"/>
                  </a:lnTo>
                  <a:lnTo>
                    <a:pt x="4379" y="288"/>
                  </a:lnTo>
                  <a:lnTo>
                    <a:pt x="4379" y="740"/>
                  </a:lnTo>
                  <a:lnTo>
                    <a:pt x="4224" y="740"/>
                  </a:lnTo>
                  <a:lnTo>
                    <a:pt x="4224" y="288"/>
                  </a:lnTo>
                  <a:lnTo>
                    <a:pt x="4090" y="288"/>
                  </a:lnTo>
                  <a:lnTo>
                    <a:pt x="4090" y="174"/>
                  </a:lnTo>
                  <a:lnTo>
                    <a:pt x="4224" y="174"/>
                  </a:lnTo>
                  <a:lnTo>
                    <a:pt x="4224" y="0"/>
                  </a:lnTo>
                  <a:lnTo>
                    <a:pt x="4379" y="0"/>
                  </a:lnTo>
                  <a:lnTo>
                    <a:pt x="4379" y="174"/>
                  </a:lnTo>
                  <a:lnTo>
                    <a:pt x="4662" y="174"/>
                  </a:lnTo>
                  <a:lnTo>
                    <a:pt x="4662" y="0"/>
                  </a:lnTo>
                  <a:lnTo>
                    <a:pt x="4818" y="0"/>
                  </a:lnTo>
                  <a:lnTo>
                    <a:pt x="4818" y="174"/>
                  </a:lnTo>
                  <a:lnTo>
                    <a:pt x="5595" y="174"/>
                  </a:lnTo>
                  <a:close/>
                  <a:moveTo>
                    <a:pt x="814" y="587"/>
                  </a:moveTo>
                  <a:lnTo>
                    <a:pt x="814" y="596"/>
                  </a:lnTo>
                  <a:lnTo>
                    <a:pt x="813" y="606"/>
                  </a:lnTo>
                  <a:lnTo>
                    <a:pt x="812" y="614"/>
                  </a:lnTo>
                  <a:lnTo>
                    <a:pt x="810" y="623"/>
                  </a:lnTo>
                  <a:lnTo>
                    <a:pt x="808" y="631"/>
                  </a:lnTo>
                  <a:lnTo>
                    <a:pt x="806" y="639"/>
                  </a:lnTo>
                  <a:lnTo>
                    <a:pt x="805" y="643"/>
                  </a:lnTo>
                  <a:lnTo>
                    <a:pt x="803" y="647"/>
                  </a:lnTo>
                  <a:lnTo>
                    <a:pt x="800" y="654"/>
                  </a:lnTo>
                  <a:lnTo>
                    <a:pt x="796" y="661"/>
                  </a:lnTo>
                  <a:lnTo>
                    <a:pt x="791" y="668"/>
                  </a:lnTo>
                  <a:lnTo>
                    <a:pt x="786" y="674"/>
                  </a:lnTo>
                  <a:lnTo>
                    <a:pt x="781" y="681"/>
                  </a:lnTo>
                  <a:lnTo>
                    <a:pt x="774" y="686"/>
                  </a:lnTo>
                  <a:lnTo>
                    <a:pt x="768" y="692"/>
                  </a:lnTo>
                  <a:lnTo>
                    <a:pt x="762" y="697"/>
                  </a:lnTo>
                  <a:lnTo>
                    <a:pt x="755" y="702"/>
                  </a:lnTo>
                  <a:lnTo>
                    <a:pt x="747" y="707"/>
                  </a:lnTo>
                  <a:lnTo>
                    <a:pt x="739" y="711"/>
                  </a:lnTo>
                  <a:lnTo>
                    <a:pt x="730" y="715"/>
                  </a:lnTo>
                  <a:lnTo>
                    <a:pt x="721" y="718"/>
                  </a:lnTo>
                  <a:lnTo>
                    <a:pt x="711" y="723"/>
                  </a:lnTo>
                  <a:lnTo>
                    <a:pt x="701" y="726"/>
                  </a:lnTo>
                  <a:lnTo>
                    <a:pt x="690" y="728"/>
                  </a:lnTo>
                  <a:lnTo>
                    <a:pt x="680" y="731"/>
                  </a:lnTo>
                  <a:lnTo>
                    <a:pt x="656" y="735"/>
                  </a:lnTo>
                  <a:lnTo>
                    <a:pt x="644" y="736"/>
                  </a:lnTo>
                  <a:lnTo>
                    <a:pt x="630" y="738"/>
                  </a:lnTo>
                  <a:lnTo>
                    <a:pt x="603" y="739"/>
                  </a:lnTo>
                  <a:lnTo>
                    <a:pt x="589" y="740"/>
                  </a:lnTo>
                  <a:lnTo>
                    <a:pt x="575" y="740"/>
                  </a:lnTo>
                  <a:lnTo>
                    <a:pt x="179" y="740"/>
                  </a:lnTo>
                  <a:lnTo>
                    <a:pt x="157" y="740"/>
                  </a:lnTo>
                  <a:lnTo>
                    <a:pt x="146" y="739"/>
                  </a:lnTo>
                  <a:lnTo>
                    <a:pt x="137" y="738"/>
                  </a:lnTo>
                  <a:lnTo>
                    <a:pt x="118" y="736"/>
                  </a:lnTo>
                  <a:lnTo>
                    <a:pt x="109" y="734"/>
                  </a:lnTo>
                  <a:lnTo>
                    <a:pt x="100" y="732"/>
                  </a:lnTo>
                  <a:lnTo>
                    <a:pt x="92" y="730"/>
                  </a:lnTo>
                  <a:lnTo>
                    <a:pt x="84" y="728"/>
                  </a:lnTo>
                  <a:lnTo>
                    <a:pt x="70" y="722"/>
                  </a:lnTo>
                  <a:lnTo>
                    <a:pt x="63" y="718"/>
                  </a:lnTo>
                  <a:lnTo>
                    <a:pt x="56" y="715"/>
                  </a:lnTo>
                  <a:lnTo>
                    <a:pt x="44" y="708"/>
                  </a:lnTo>
                  <a:lnTo>
                    <a:pt x="39" y="704"/>
                  </a:lnTo>
                  <a:lnTo>
                    <a:pt x="34" y="698"/>
                  </a:lnTo>
                  <a:lnTo>
                    <a:pt x="30" y="694"/>
                  </a:lnTo>
                  <a:lnTo>
                    <a:pt x="26" y="689"/>
                  </a:lnTo>
                  <a:lnTo>
                    <a:pt x="21" y="684"/>
                  </a:lnTo>
                  <a:lnTo>
                    <a:pt x="17" y="678"/>
                  </a:lnTo>
                  <a:lnTo>
                    <a:pt x="14" y="672"/>
                  </a:lnTo>
                  <a:lnTo>
                    <a:pt x="11" y="667"/>
                  </a:lnTo>
                  <a:lnTo>
                    <a:pt x="9" y="661"/>
                  </a:lnTo>
                  <a:lnTo>
                    <a:pt x="7" y="653"/>
                  </a:lnTo>
                  <a:lnTo>
                    <a:pt x="4" y="647"/>
                  </a:lnTo>
                  <a:lnTo>
                    <a:pt x="2" y="639"/>
                  </a:lnTo>
                  <a:lnTo>
                    <a:pt x="1" y="632"/>
                  </a:lnTo>
                  <a:lnTo>
                    <a:pt x="0" y="625"/>
                  </a:lnTo>
                  <a:lnTo>
                    <a:pt x="0" y="616"/>
                  </a:lnTo>
                  <a:lnTo>
                    <a:pt x="0" y="609"/>
                  </a:lnTo>
                  <a:lnTo>
                    <a:pt x="0" y="534"/>
                  </a:lnTo>
                  <a:lnTo>
                    <a:pt x="0" y="526"/>
                  </a:lnTo>
                  <a:lnTo>
                    <a:pt x="0" y="518"/>
                  </a:lnTo>
                  <a:lnTo>
                    <a:pt x="1" y="511"/>
                  </a:lnTo>
                  <a:lnTo>
                    <a:pt x="2" y="504"/>
                  </a:lnTo>
                  <a:lnTo>
                    <a:pt x="7" y="489"/>
                  </a:lnTo>
                  <a:lnTo>
                    <a:pt x="9" y="483"/>
                  </a:lnTo>
                  <a:lnTo>
                    <a:pt x="11" y="476"/>
                  </a:lnTo>
                  <a:lnTo>
                    <a:pt x="14" y="470"/>
                  </a:lnTo>
                  <a:lnTo>
                    <a:pt x="17" y="465"/>
                  </a:lnTo>
                  <a:lnTo>
                    <a:pt x="26" y="454"/>
                  </a:lnTo>
                  <a:lnTo>
                    <a:pt x="34" y="444"/>
                  </a:lnTo>
                  <a:lnTo>
                    <a:pt x="39" y="440"/>
                  </a:lnTo>
                  <a:lnTo>
                    <a:pt x="44" y="435"/>
                  </a:lnTo>
                  <a:lnTo>
                    <a:pt x="56" y="428"/>
                  </a:lnTo>
                  <a:lnTo>
                    <a:pt x="63" y="424"/>
                  </a:lnTo>
                  <a:lnTo>
                    <a:pt x="70" y="421"/>
                  </a:lnTo>
                  <a:lnTo>
                    <a:pt x="77" y="418"/>
                  </a:lnTo>
                  <a:lnTo>
                    <a:pt x="84" y="415"/>
                  </a:lnTo>
                  <a:lnTo>
                    <a:pt x="100" y="411"/>
                  </a:lnTo>
                  <a:lnTo>
                    <a:pt x="118" y="407"/>
                  </a:lnTo>
                  <a:lnTo>
                    <a:pt x="137" y="405"/>
                  </a:lnTo>
                  <a:lnTo>
                    <a:pt x="146" y="404"/>
                  </a:lnTo>
                  <a:lnTo>
                    <a:pt x="157" y="403"/>
                  </a:lnTo>
                  <a:lnTo>
                    <a:pt x="179" y="403"/>
                  </a:lnTo>
                  <a:lnTo>
                    <a:pt x="651" y="403"/>
                  </a:lnTo>
                  <a:lnTo>
                    <a:pt x="651" y="352"/>
                  </a:lnTo>
                  <a:lnTo>
                    <a:pt x="651" y="344"/>
                  </a:lnTo>
                  <a:lnTo>
                    <a:pt x="650" y="336"/>
                  </a:lnTo>
                  <a:lnTo>
                    <a:pt x="648" y="330"/>
                  </a:lnTo>
                  <a:lnTo>
                    <a:pt x="646" y="324"/>
                  </a:lnTo>
                  <a:lnTo>
                    <a:pt x="643" y="317"/>
                  </a:lnTo>
                  <a:lnTo>
                    <a:pt x="639" y="312"/>
                  </a:lnTo>
                  <a:lnTo>
                    <a:pt x="637" y="310"/>
                  </a:lnTo>
                  <a:lnTo>
                    <a:pt x="635" y="307"/>
                  </a:lnTo>
                  <a:lnTo>
                    <a:pt x="629" y="303"/>
                  </a:lnTo>
                  <a:lnTo>
                    <a:pt x="623" y="300"/>
                  </a:lnTo>
                  <a:lnTo>
                    <a:pt x="616" y="295"/>
                  </a:lnTo>
                  <a:lnTo>
                    <a:pt x="608" y="293"/>
                  </a:lnTo>
                  <a:lnTo>
                    <a:pt x="600" y="291"/>
                  </a:lnTo>
                  <a:lnTo>
                    <a:pt x="591" y="289"/>
                  </a:lnTo>
                  <a:lnTo>
                    <a:pt x="582" y="288"/>
                  </a:lnTo>
                  <a:lnTo>
                    <a:pt x="571" y="287"/>
                  </a:lnTo>
                  <a:lnTo>
                    <a:pt x="560" y="287"/>
                  </a:lnTo>
                  <a:lnTo>
                    <a:pt x="13" y="287"/>
                  </a:lnTo>
                  <a:lnTo>
                    <a:pt x="13" y="174"/>
                  </a:lnTo>
                  <a:lnTo>
                    <a:pt x="575" y="174"/>
                  </a:lnTo>
                  <a:lnTo>
                    <a:pt x="603" y="175"/>
                  </a:lnTo>
                  <a:lnTo>
                    <a:pt x="630" y="177"/>
                  </a:lnTo>
                  <a:lnTo>
                    <a:pt x="644" y="179"/>
                  </a:lnTo>
                  <a:lnTo>
                    <a:pt x="656" y="181"/>
                  </a:lnTo>
                  <a:lnTo>
                    <a:pt x="680" y="185"/>
                  </a:lnTo>
                  <a:lnTo>
                    <a:pt x="690" y="188"/>
                  </a:lnTo>
                  <a:lnTo>
                    <a:pt x="701" y="191"/>
                  </a:lnTo>
                  <a:lnTo>
                    <a:pt x="711" y="194"/>
                  </a:lnTo>
                  <a:lnTo>
                    <a:pt x="721" y="199"/>
                  </a:lnTo>
                  <a:lnTo>
                    <a:pt x="730" y="203"/>
                  </a:lnTo>
                  <a:lnTo>
                    <a:pt x="739" y="207"/>
                  </a:lnTo>
                  <a:lnTo>
                    <a:pt x="747" y="211"/>
                  </a:lnTo>
                  <a:lnTo>
                    <a:pt x="755" y="216"/>
                  </a:lnTo>
                  <a:lnTo>
                    <a:pt x="762" y="222"/>
                  </a:lnTo>
                  <a:lnTo>
                    <a:pt x="768" y="228"/>
                  </a:lnTo>
                  <a:lnTo>
                    <a:pt x="774" y="234"/>
                  </a:lnTo>
                  <a:lnTo>
                    <a:pt x="781" y="241"/>
                  </a:lnTo>
                  <a:lnTo>
                    <a:pt x="786" y="247"/>
                  </a:lnTo>
                  <a:lnTo>
                    <a:pt x="791" y="254"/>
                  </a:lnTo>
                  <a:lnTo>
                    <a:pt x="796" y="262"/>
                  </a:lnTo>
                  <a:lnTo>
                    <a:pt x="800" y="269"/>
                  </a:lnTo>
                  <a:lnTo>
                    <a:pt x="803" y="277"/>
                  </a:lnTo>
                  <a:lnTo>
                    <a:pt x="806" y="286"/>
                  </a:lnTo>
                  <a:lnTo>
                    <a:pt x="808" y="295"/>
                  </a:lnTo>
                  <a:lnTo>
                    <a:pt x="810" y="304"/>
                  </a:lnTo>
                  <a:lnTo>
                    <a:pt x="812" y="313"/>
                  </a:lnTo>
                  <a:lnTo>
                    <a:pt x="813" y="323"/>
                  </a:lnTo>
                  <a:lnTo>
                    <a:pt x="814" y="333"/>
                  </a:lnTo>
                  <a:lnTo>
                    <a:pt x="814" y="344"/>
                  </a:lnTo>
                  <a:lnTo>
                    <a:pt x="814" y="587"/>
                  </a:lnTo>
                  <a:close/>
                  <a:moveTo>
                    <a:pt x="230" y="497"/>
                  </a:moveTo>
                  <a:lnTo>
                    <a:pt x="221" y="497"/>
                  </a:lnTo>
                  <a:lnTo>
                    <a:pt x="214" y="498"/>
                  </a:lnTo>
                  <a:lnTo>
                    <a:pt x="208" y="500"/>
                  </a:lnTo>
                  <a:lnTo>
                    <a:pt x="200" y="502"/>
                  </a:lnTo>
                  <a:lnTo>
                    <a:pt x="195" y="504"/>
                  </a:lnTo>
                  <a:lnTo>
                    <a:pt x="190" y="506"/>
                  </a:lnTo>
                  <a:lnTo>
                    <a:pt x="184" y="509"/>
                  </a:lnTo>
                  <a:lnTo>
                    <a:pt x="180" y="512"/>
                  </a:lnTo>
                  <a:lnTo>
                    <a:pt x="176" y="516"/>
                  </a:lnTo>
                  <a:lnTo>
                    <a:pt x="173" y="521"/>
                  </a:lnTo>
                  <a:lnTo>
                    <a:pt x="170" y="525"/>
                  </a:lnTo>
                  <a:lnTo>
                    <a:pt x="168" y="530"/>
                  </a:lnTo>
                  <a:lnTo>
                    <a:pt x="165" y="536"/>
                  </a:lnTo>
                  <a:lnTo>
                    <a:pt x="163" y="542"/>
                  </a:lnTo>
                  <a:lnTo>
                    <a:pt x="163" y="548"/>
                  </a:lnTo>
                  <a:lnTo>
                    <a:pt x="162" y="555"/>
                  </a:lnTo>
                  <a:lnTo>
                    <a:pt x="162" y="567"/>
                  </a:lnTo>
                  <a:lnTo>
                    <a:pt x="163" y="574"/>
                  </a:lnTo>
                  <a:lnTo>
                    <a:pt x="163" y="581"/>
                  </a:lnTo>
                  <a:lnTo>
                    <a:pt x="165" y="587"/>
                  </a:lnTo>
                  <a:lnTo>
                    <a:pt x="168" y="593"/>
                  </a:lnTo>
                  <a:lnTo>
                    <a:pt x="170" y="598"/>
                  </a:lnTo>
                  <a:lnTo>
                    <a:pt x="173" y="603"/>
                  </a:lnTo>
                  <a:lnTo>
                    <a:pt x="176" y="607"/>
                  </a:lnTo>
                  <a:lnTo>
                    <a:pt x="180" y="611"/>
                  </a:lnTo>
                  <a:lnTo>
                    <a:pt x="184" y="614"/>
                  </a:lnTo>
                  <a:lnTo>
                    <a:pt x="190" y="617"/>
                  </a:lnTo>
                  <a:lnTo>
                    <a:pt x="195" y="619"/>
                  </a:lnTo>
                  <a:lnTo>
                    <a:pt x="200" y="622"/>
                  </a:lnTo>
                  <a:lnTo>
                    <a:pt x="208" y="624"/>
                  </a:lnTo>
                  <a:lnTo>
                    <a:pt x="214" y="625"/>
                  </a:lnTo>
                  <a:lnTo>
                    <a:pt x="221" y="626"/>
                  </a:lnTo>
                  <a:lnTo>
                    <a:pt x="230" y="626"/>
                  </a:lnTo>
                  <a:lnTo>
                    <a:pt x="517" y="626"/>
                  </a:lnTo>
                  <a:lnTo>
                    <a:pt x="546" y="626"/>
                  </a:lnTo>
                  <a:lnTo>
                    <a:pt x="573" y="624"/>
                  </a:lnTo>
                  <a:lnTo>
                    <a:pt x="584" y="623"/>
                  </a:lnTo>
                  <a:lnTo>
                    <a:pt x="596" y="621"/>
                  </a:lnTo>
                  <a:lnTo>
                    <a:pt x="601" y="619"/>
                  </a:lnTo>
                  <a:lnTo>
                    <a:pt x="605" y="618"/>
                  </a:lnTo>
                  <a:lnTo>
                    <a:pt x="615" y="616"/>
                  </a:lnTo>
                  <a:lnTo>
                    <a:pt x="623" y="612"/>
                  </a:lnTo>
                  <a:lnTo>
                    <a:pt x="630" y="608"/>
                  </a:lnTo>
                  <a:lnTo>
                    <a:pt x="634" y="606"/>
                  </a:lnTo>
                  <a:lnTo>
                    <a:pt x="637" y="603"/>
                  </a:lnTo>
                  <a:lnTo>
                    <a:pt x="642" y="596"/>
                  </a:lnTo>
                  <a:lnTo>
                    <a:pt x="646" y="590"/>
                  </a:lnTo>
                  <a:lnTo>
                    <a:pt x="648" y="586"/>
                  </a:lnTo>
                  <a:lnTo>
                    <a:pt x="649" y="582"/>
                  </a:lnTo>
                  <a:lnTo>
                    <a:pt x="651" y="572"/>
                  </a:lnTo>
                  <a:lnTo>
                    <a:pt x="651" y="567"/>
                  </a:lnTo>
                  <a:lnTo>
                    <a:pt x="651" y="562"/>
                  </a:lnTo>
                  <a:lnTo>
                    <a:pt x="651" y="497"/>
                  </a:lnTo>
                  <a:lnTo>
                    <a:pt x="230" y="497"/>
                  </a:lnTo>
                  <a:close/>
                  <a:moveTo>
                    <a:pt x="1772" y="555"/>
                  </a:moveTo>
                  <a:lnTo>
                    <a:pt x="1771" y="567"/>
                  </a:lnTo>
                  <a:lnTo>
                    <a:pt x="1771" y="577"/>
                  </a:lnTo>
                  <a:lnTo>
                    <a:pt x="1770" y="589"/>
                  </a:lnTo>
                  <a:lnTo>
                    <a:pt x="1768" y="598"/>
                  </a:lnTo>
                  <a:lnTo>
                    <a:pt x="1765" y="609"/>
                  </a:lnTo>
                  <a:lnTo>
                    <a:pt x="1762" y="618"/>
                  </a:lnTo>
                  <a:lnTo>
                    <a:pt x="1759" y="628"/>
                  </a:lnTo>
                  <a:lnTo>
                    <a:pt x="1755" y="636"/>
                  </a:lnTo>
                  <a:lnTo>
                    <a:pt x="1751" y="645"/>
                  </a:lnTo>
                  <a:lnTo>
                    <a:pt x="1745" y="653"/>
                  </a:lnTo>
                  <a:lnTo>
                    <a:pt x="1740" y="661"/>
                  </a:lnTo>
                  <a:lnTo>
                    <a:pt x="1735" y="668"/>
                  </a:lnTo>
                  <a:lnTo>
                    <a:pt x="1728" y="675"/>
                  </a:lnTo>
                  <a:lnTo>
                    <a:pt x="1721" y="682"/>
                  </a:lnTo>
                  <a:lnTo>
                    <a:pt x="1714" y="688"/>
                  </a:lnTo>
                  <a:lnTo>
                    <a:pt x="1705" y="694"/>
                  </a:lnTo>
                  <a:lnTo>
                    <a:pt x="1697" y="699"/>
                  </a:lnTo>
                  <a:lnTo>
                    <a:pt x="1689" y="705"/>
                  </a:lnTo>
                  <a:lnTo>
                    <a:pt x="1678" y="710"/>
                  </a:lnTo>
                  <a:lnTo>
                    <a:pt x="1669" y="714"/>
                  </a:lnTo>
                  <a:lnTo>
                    <a:pt x="1658" y="718"/>
                  </a:lnTo>
                  <a:lnTo>
                    <a:pt x="1647" y="723"/>
                  </a:lnTo>
                  <a:lnTo>
                    <a:pt x="1623" y="729"/>
                  </a:lnTo>
                  <a:lnTo>
                    <a:pt x="1611" y="732"/>
                  </a:lnTo>
                  <a:lnTo>
                    <a:pt x="1597" y="734"/>
                  </a:lnTo>
                  <a:lnTo>
                    <a:pt x="1570" y="737"/>
                  </a:lnTo>
                  <a:lnTo>
                    <a:pt x="1555" y="738"/>
                  </a:lnTo>
                  <a:lnTo>
                    <a:pt x="1539" y="739"/>
                  </a:lnTo>
                  <a:lnTo>
                    <a:pt x="1523" y="740"/>
                  </a:lnTo>
                  <a:lnTo>
                    <a:pt x="1508" y="740"/>
                  </a:lnTo>
                  <a:lnTo>
                    <a:pt x="1186" y="740"/>
                  </a:lnTo>
                  <a:lnTo>
                    <a:pt x="1170" y="740"/>
                  </a:lnTo>
                  <a:lnTo>
                    <a:pt x="1154" y="739"/>
                  </a:lnTo>
                  <a:lnTo>
                    <a:pt x="1124" y="737"/>
                  </a:lnTo>
                  <a:lnTo>
                    <a:pt x="1110" y="736"/>
                  </a:lnTo>
                  <a:lnTo>
                    <a:pt x="1096" y="734"/>
                  </a:lnTo>
                  <a:lnTo>
                    <a:pt x="1070" y="729"/>
                  </a:lnTo>
                  <a:lnTo>
                    <a:pt x="1059" y="726"/>
                  </a:lnTo>
                  <a:lnTo>
                    <a:pt x="1047" y="723"/>
                  </a:lnTo>
                  <a:lnTo>
                    <a:pt x="1035" y="718"/>
                  </a:lnTo>
                  <a:lnTo>
                    <a:pt x="1025" y="714"/>
                  </a:lnTo>
                  <a:lnTo>
                    <a:pt x="1015" y="710"/>
                  </a:lnTo>
                  <a:lnTo>
                    <a:pt x="1006" y="705"/>
                  </a:lnTo>
                  <a:lnTo>
                    <a:pt x="996" y="699"/>
                  </a:lnTo>
                  <a:lnTo>
                    <a:pt x="988" y="694"/>
                  </a:lnTo>
                  <a:lnTo>
                    <a:pt x="980" y="688"/>
                  </a:lnTo>
                  <a:lnTo>
                    <a:pt x="972" y="682"/>
                  </a:lnTo>
                  <a:lnTo>
                    <a:pt x="966" y="675"/>
                  </a:lnTo>
                  <a:lnTo>
                    <a:pt x="959" y="668"/>
                  </a:lnTo>
                  <a:lnTo>
                    <a:pt x="953" y="661"/>
                  </a:lnTo>
                  <a:lnTo>
                    <a:pt x="948" y="652"/>
                  </a:lnTo>
                  <a:lnTo>
                    <a:pt x="943" y="644"/>
                  </a:lnTo>
                  <a:lnTo>
                    <a:pt x="939" y="635"/>
                  </a:lnTo>
                  <a:lnTo>
                    <a:pt x="934" y="627"/>
                  </a:lnTo>
                  <a:lnTo>
                    <a:pt x="931" y="617"/>
                  </a:lnTo>
                  <a:lnTo>
                    <a:pt x="928" y="608"/>
                  </a:lnTo>
                  <a:lnTo>
                    <a:pt x="926" y="597"/>
                  </a:lnTo>
                  <a:lnTo>
                    <a:pt x="925" y="587"/>
                  </a:lnTo>
                  <a:lnTo>
                    <a:pt x="923" y="576"/>
                  </a:lnTo>
                  <a:lnTo>
                    <a:pt x="923" y="565"/>
                  </a:lnTo>
                  <a:lnTo>
                    <a:pt x="922" y="553"/>
                  </a:lnTo>
                  <a:lnTo>
                    <a:pt x="922" y="174"/>
                  </a:lnTo>
                  <a:lnTo>
                    <a:pt x="1085" y="174"/>
                  </a:lnTo>
                  <a:lnTo>
                    <a:pt x="1085" y="555"/>
                  </a:lnTo>
                  <a:lnTo>
                    <a:pt x="1085" y="564"/>
                  </a:lnTo>
                  <a:lnTo>
                    <a:pt x="1086" y="571"/>
                  </a:lnTo>
                  <a:lnTo>
                    <a:pt x="1088" y="578"/>
                  </a:lnTo>
                  <a:lnTo>
                    <a:pt x="1091" y="585"/>
                  </a:lnTo>
                  <a:lnTo>
                    <a:pt x="1094" y="590"/>
                  </a:lnTo>
                  <a:lnTo>
                    <a:pt x="1098" y="595"/>
                  </a:lnTo>
                  <a:lnTo>
                    <a:pt x="1102" y="598"/>
                  </a:lnTo>
                  <a:lnTo>
                    <a:pt x="1104" y="601"/>
                  </a:lnTo>
                  <a:lnTo>
                    <a:pt x="1110" y="605"/>
                  </a:lnTo>
                  <a:lnTo>
                    <a:pt x="1116" y="609"/>
                  </a:lnTo>
                  <a:lnTo>
                    <a:pt x="1124" y="612"/>
                  </a:lnTo>
                  <a:lnTo>
                    <a:pt x="1132" y="614"/>
                  </a:lnTo>
                  <a:lnTo>
                    <a:pt x="1142" y="617"/>
                  </a:lnTo>
                  <a:lnTo>
                    <a:pt x="1151" y="618"/>
                  </a:lnTo>
                  <a:lnTo>
                    <a:pt x="1163" y="619"/>
                  </a:lnTo>
                  <a:lnTo>
                    <a:pt x="1174" y="621"/>
                  </a:lnTo>
                  <a:lnTo>
                    <a:pt x="1186" y="621"/>
                  </a:lnTo>
                  <a:lnTo>
                    <a:pt x="1508" y="621"/>
                  </a:lnTo>
                  <a:lnTo>
                    <a:pt x="1519" y="621"/>
                  </a:lnTo>
                  <a:lnTo>
                    <a:pt x="1531" y="619"/>
                  </a:lnTo>
                  <a:lnTo>
                    <a:pt x="1541" y="618"/>
                  </a:lnTo>
                  <a:lnTo>
                    <a:pt x="1551" y="616"/>
                  </a:lnTo>
                  <a:lnTo>
                    <a:pt x="1560" y="614"/>
                  </a:lnTo>
                  <a:lnTo>
                    <a:pt x="1569" y="611"/>
                  </a:lnTo>
                  <a:lnTo>
                    <a:pt x="1576" y="608"/>
                  </a:lnTo>
                  <a:lnTo>
                    <a:pt x="1583" y="604"/>
                  </a:lnTo>
                  <a:lnTo>
                    <a:pt x="1589" y="599"/>
                  </a:lnTo>
                  <a:lnTo>
                    <a:pt x="1594" y="594"/>
                  </a:lnTo>
                  <a:lnTo>
                    <a:pt x="1598" y="589"/>
                  </a:lnTo>
                  <a:lnTo>
                    <a:pt x="1602" y="584"/>
                  </a:lnTo>
                  <a:lnTo>
                    <a:pt x="1606" y="577"/>
                  </a:lnTo>
                  <a:lnTo>
                    <a:pt x="1608" y="571"/>
                  </a:lnTo>
                  <a:lnTo>
                    <a:pt x="1609" y="564"/>
                  </a:lnTo>
                  <a:lnTo>
                    <a:pt x="1609" y="556"/>
                  </a:lnTo>
                  <a:lnTo>
                    <a:pt x="1609" y="174"/>
                  </a:lnTo>
                  <a:lnTo>
                    <a:pt x="1772" y="174"/>
                  </a:lnTo>
                  <a:lnTo>
                    <a:pt x="1772" y="555"/>
                  </a:lnTo>
                  <a:close/>
                  <a:moveTo>
                    <a:pt x="2933" y="174"/>
                  </a:moveTo>
                  <a:lnTo>
                    <a:pt x="2949" y="174"/>
                  </a:lnTo>
                  <a:lnTo>
                    <a:pt x="2965" y="175"/>
                  </a:lnTo>
                  <a:lnTo>
                    <a:pt x="2995" y="177"/>
                  </a:lnTo>
                  <a:lnTo>
                    <a:pt x="3009" y="180"/>
                  </a:lnTo>
                  <a:lnTo>
                    <a:pt x="3022" y="182"/>
                  </a:lnTo>
                  <a:lnTo>
                    <a:pt x="3036" y="184"/>
                  </a:lnTo>
                  <a:lnTo>
                    <a:pt x="3049" y="186"/>
                  </a:lnTo>
                  <a:lnTo>
                    <a:pt x="3060" y="189"/>
                  </a:lnTo>
                  <a:lnTo>
                    <a:pt x="3072" y="193"/>
                  </a:lnTo>
                  <a:lnTo>
                    <a:pt x="3083" y="196"/>
                  </a:lnTo>
                  <a:lnTo>
                    <a:pt x="3094" y="201"/>
                  </a:lnTo>
                  <a:lnTo>
                    <a:pt x="3105" y="206"/>
                  </a:lnTo>
                  <a:lnTo>
                    <a:pt x="3114" y="210"/>
                  </a:lnTo>
                  <a:lnTo>
                    <a:pt x="3122" y="216"/>
                  </a:lnTo>
                  <a:lnTo>
                    <a:pt x="3131" y="222"/>
                  </a:lnTo>
                  <a:lnTo>
                    <a:pt x="3139" y="228"/>
                  </a:lnTo>
                  <a:lnTo>
                    <a:pt x="3147" y="234"/>
                  </a:lnTo>
                  <a:lnTo>
                    <a:pt x="3154" y="241"/>
                  </a:lnTo>
                  <a:lnTo>
                    <a:pt x="3160" y="248"/>
                  </a:lnTo>
                  <a:lnTo>
                    <a:pt x="3166" y="255"/>
                  </a:lnTo>
                  <a:lnTo>
                    <a:pt x="3172" y="264"/>
                  </a:lnTo>
                  <a:lnTo>
                    <a:pt x="3176" y="272"/>
                  </a:lnTo>
                  <a:lnTo>
                    <a:pt x="3180" y="281"/>
                  </a:lnTo>
                  <a:lnTo>
                    <a:pt x="3184" y="289"/>
                  </a:lnTo>
                  <a:lnTo>
                    <a:pt x="3188" y="299"/>
                  </a:lnTo>
                  <a:lnTo>
                    <a:pt x="3191" y="308"/>
                  </a:lnTo>
                  <a:lnTo>
                    <a:pt x="3193" y="319"/>
                  </a:lnTo>
                  <a:lnTo>
                    <a:pt x="3195" y="329"/>
                  </a:lnTo>
                  <a:lnTo>
                    <a:pt x="3196" y="340"/>
                  </a:lnTo>
                  <a:lnTo>
                    <a:pt x="3197" y="351"/>
                  </a:lnTo>
                  <a:lnTo>
                    <a:pt x="3197" y="363"/>
                  </a:lnTo>
                  <a:lnTo>
                    <a:pt x="3197" y="555"/>
                  </a:lnTo>
                  <a:lnTo>
                    <a:pt x="3197" y="567"/>
                  </a:lnTo>
                  <a:lnTo>
                    <a:pt x="3196" y="577"/>
                  </a:lnTo>
                  <a:lnTo>
                    <a:pt x="3195" y="589"/>
                  </a:lnTo>
                  <a:lnTo>
                    <a:pt x="3193" y="598"/>
                  </a:lnTo>
                  <a:lnTo>
                    <a:pt x="3191" y="609"/>
                  </a:lnTo>
                  <a:lnTo>
                    <a:pt x="3188" y="618"/>
                  </a:lnTo>
                  <a:lnTo>
                    <a:pt x="3184" y="628"/>
                  </a:lnTo>
                  <a:lnTo>
                    <a:pt x="3180" y="636"/>
                  </a:lnTo>
                  <a:lnTo>
                    <a:pt x="3176" y="645"/>
                  </a:lnTo>
                  <a:lnTo>
                    <a:pt x="3172" y="653"/>
                  </a:lnTo>
                  <a:lnTo>
                    <a:pt x="3166" y="661"/>
                  </a:lnTo>
                  <a:lnTo>
                    <a:pt x="3160" y="668"/>
                  </a:lnTo>
                  <a:lnTo>
                    <a:pt x="3154" y="675"/>
                  </a:lnTo>
                  <a:lnTo>
                    <a:pt x="3147" y="682"/>
                  </a:lnTo>
                  <a:lnTo>
                    <a:pt x="3139" y="688"/>
                  </a:lnTo>
                  <a:lnTo>
                    <a:pt x="3131" y="694"/>
                  </a:lnTo>
                  <a:lnTo>
                    <a:pt x="3122" y="699"/>
                  </a:lnTo>
                  <a:lnTo>
                    <a:pt x="3114" y="705"/>
                  </a:lnTo>
                  <a:lnTo>
                    <a:pt x="3105" y="710"/>
                  </a:lnTo>
                  <a:lnTo>
                    <a:pt x="3094" y="714"/>
                  </a:lnTo>
                  <a:lnTo>
                    <a:pt x="3083" y="718"/>
                  </a:lnTo>
                  <a:lnTo>
                    <a:pt x="3072" y="723"/>
                  </a:lnTo>
                  <a:lnTo>
                    <a:pt x="3049" y="729"/>
                  </a:lnTo>
                  <a:lnTo>
                    <a:pt x="3036" y="732"/>
                  </a:lnTo>
                  <a:lnTo>
                    <a:pt x="3022" y="734"/>
                  </a:lnTo>
                  <a:lnTo>
                    <a:pt x="2995" y="737"/>
                  </a:lnTo>
                  <a:lnTo>
                    <a:pt x="2980" y="738"/>
                  </a:lnTo>
                  <a:lnTo>
                    <a:pt x="2965" y="739"/>
                  </a:lnTo>
                  <a:lnTo>
                    <a:pt x="2949" y="740"/>
                  </a:lnTo>
                  <a:lnTo>
                    <a:pt x="2933" y="740"/>
                  </a:lnTo>
                  <a:lnTo>
                    <a:pt x="2595" y="740"/>
                  </a:lnTo>
                  <a:lnTo>
                    <a:pt x="2579" y="740"/>
                  </a:lnTo>
                  <a:lnTo>
                    <a:pt x="2563" y="739"/>
                  </a:lnTo>
                  <a:lnTo>
                    <a:pt x="2533" y="737"/>
                  </a:lnTo>
                  <a:lnTo>
                    <a:pt x="2519" y="736"/>
                  </a:lnTo>
                  <a:lnTo>
                    <a:pt x="2505" y="734"/>
                  </a:lnTo>
                  <a:lnTo>
                    <a:pt x="2480" y="729"/>
                  </a:lnTo>
                  <a:lnTo>
                    <a:pt x="2467" y="726"/>
                  </a:lnTo>
                  <a:lnTo>
                    <a:pt x="2455" y="723"/>
                  </a:lnTo>
                  <a:lnTo>
                    <a:pt x="2445" y="718"/>
                  </a:lnTo>
                  <a:lnTo>
                    <a:pt x="2434" y="714"/>
                  </a:lnTo>
                  <a:lnTo>
                    <a:pt x="2424" y="710"/>
                  </a:lnTo>
                  <a:lnTo>
                    <a:pt x="2414" y="705"/>
                  </a:lnTo>
                  <a:lnTo>
                    <a:pt x="2405" y="699"/>
                  </a:lnTo>
                  <a:lnTo>
                    <a:pt x="2397" y="694"/>
                  </a:lnTo>
                  <a:lnTo>
                    <a:pt x="2389" y="688"/>
                  </a:lnTo>
                  <a:lnTo>
                    <a:pt x="2382" y="682"/>
                  </a:lnTo>
                  <a:lnTo>
                    <a:pt x="2374" y="675"/>
                  </a:lnTo>
                  <a:lnTo>
                    <a:pt x="2368" y="668"/>
                  </a:lnTo>
                  <a:lnTo>
                    <a:pt x="2362" y="661"/>
                  </a:lnTo>
                  <a:lnTo>
                    <a:pt x="2357" y="652"/>
                  </a:lnTo>
                  <a:lnTo>
                    <a:pt x="2352" y="644"/>
                  </a:lnTo>
                  <a:lnTo>
                    <a:pt x="2347" y="635"/>
                  </a:lnTo>
                  <a:lnTo>
                    <a:pt x="2344" y="627"/>
                  </a:lnTo>
                  <a:lnTo>
                    <a:pt x="2341" y="617"/>
                  </a:lnTo>
                  <a:lnTo>
                    <a:pt x="2338" y="608"/>
                  </a:lnTo>
                  <a:lnTo>
                    <a:pt x="2336" y="597"/>
                  </a:lnTo>
                  <a:lnTo>
                    <a:pt x="2333" y="587"/>
                  </a:lnTo>
                  <a:lnTo>
                    <a:pt x="2332" y="576"/>
                  </a:lnTo>
                  <a:lnTo>
                    <a:pt x="2331" y="565"/>
                  </a:lnTo>
                  <a:lnTo>
                    <a:pt x="2331" y="553"/>
                  </a:lnTo>
                  <a:lnTo>
                    <a:pt x="2331" y="363"/>
                  </a:lnTo>
                  <a:lnTo>
                    <a:pt x="2331" y="352"/>
                  </a:lnTo>
                  <a:lnTo>
                    <a:pt x="2332" y="342"/>
                  </a:lnTo>
                  <a:lnTo>
                    <a:pt x="2333" y="332"/>
                  </a:lnTo>
                  <a:lnTo>
                    <a:pt x="2335" y="323"/>
                  </a:lnTo>
                  <a:lnTo>
                    <a:pt x="2337" y="313"/>
                  </a:lnTo>
                  <a:lnTo>
                    <a:pt x="2339" y="305"/>
                  </a:lnTo>
                  <a:lnTo>
                    <a:pt x="2342" y="296"/>
                  </a:lnTo>
                  <a:lnTo>
                    <a:pt x="2345" y="288"/>
                  </a:lnTo>
                  <a:lnTo>
                    <a:pt x="2165" y="288"/>
                  </a:lnTo>
                  <a:lnTo>
                    <a:pt x="2165" y="740"/>
                  </a:lnTo>
                  <a:lnTo>
                    <a:pt x="2011" y="740"/>
                  </a:lnTo>
                  <a:lnTo>
                    <a:pt x="2011" y="288"/>
                  </a:lnTo>
                  <a:lnTo>
                    <a:pt x="1876" y="288"/>
                  </a:lnTo>
                  <a:lnTo>
                    <a:pt x="1876" y="174"/>
                  </a:lnTo>
                  <a:lnTo>
                    <a:pt x="2011" y="174"/>
                  </a:lnTo>
                  <a:lnTo>
                    <a:pt x="2011" y="0"/>
                  </a:lnTo>
                  <a:lnTo>
                    <a:pt x="2165" y="0"/>
                  </a:lnTo>
                  <a:lnTo>
                    <a:pt x="2165" y="174"/>
                  </a:lnTo>
                  <a:lnTo>
                    <a:pt x="2933" y="174"/>
                  </a:lnTo>
                  <a:close/>
                  <a:moveTo>
                    <a:pt x="3035" y="537"/>
                  </a:moveTo>
                  <a:lnTo>
                    <a:pt x="3035" y="373"/>
                  </a:lnTo>
                  <a:lnTo>
                    <a:pt x="3035" y="363"/>
                  </a:lnTo>
                  <a:lnTo>
                    <a:pt x="3034" y="353"/>
                  </a:lnTo>
                  <a:lnTo>
                    <a:pt x="3032" y="344"/>
                  </a:lnTo>
                  <a:lnTo>
                    <a:pt x="3030" y="335"/>
                  </a:lnTo>
                  <a:lnTo>
                    <a:pt x="3027" y="328"/>
                  </a:lnTo>
                  <a:lnTo>
                    <a:pt x="3022" y="321"/>
                  </a:lnTo>
                  <a:lnTo>
                    <a:pt x="3018" y="314"/>
                  </a:lnTo>
                  <a:lnTo>
                    <a:pt x="3012" y="309"/>
                  </a:lnTo>
                  <a:lnTo>
                    <a:pt x="3006" y="304"/>
                  </a:lnTo>
                  <a:lnTo>
                    <a:pt x="2998" y="300"/>
                  </a:lnTo>
                  <a:lnTo>
                    <a:pt x="2990" y="296"/>
                  </a:lnTo>
                  <a:lnTo>
                    <a:pt x="2980" y="293"/>
                  </a:lnTo>
                  <a:lnTo>
                    <a:pt x="2970" y="290"/>
                  </a:lnTo>
                  <a:lnTo>
                    <a:pt x="2965" y="290"/>
                  </a:lnTo>
                  <a:lnTo>
                    <a:pt x="2958" y="289"/>
                  </a:lnTo>
                  <a:lnTo>
                    <a:pt x="2947" y="288"/>
                  </a:lnTo>
                  <a:lnTo>
                    <a:pt x="2933" y="288"/>
                  </a:lnTo>
                  <a:lnTo>
                    <a:pt x="2609" y="288"/>
                  </a:lnTo>
                  <a:lnTo>
                    <a:pt x="2593" y="288"/>
                  </a:lnTo>
                  <a:lnTo>
                    <a:pt x="2579" y="289"/>
                  </a:lnTo>
                  <a:lnTo>
                    <a:pt x="2572" y="289"/>
                  </a:lnTo>
                  <a:lnTo>
                    <a:pt x="2566" y="290"/>
                  </a:lnTo>
                  <a:lnTo>
                    <a:pt x="2553" y="292"/>
                  </a:lnTo>
                  <a:lnTo>
                    <a:pt x="2543" y="295"/>
                  </a:lnTo>
                  <a:lnTo>
                    <a:pt x="2533" y="299"/>
                  </a:lnTo>
                  <a:lnTo>
                    <a:pt x="2525" y="303"/>
                  </a:lnTo>
                  <a:lnTo>
                    <a:pt x="2519" y="307"/>
                  </a:lnTo>
                  <a:lnTo>
                    <a:pt x="2515" y="310"/>
                  </a:lnTo>
                  <a:lnTo>
                    <a:pt x="2512" y="313"/>
                  </a:lnTo>
                  <a:lnTo>
                    <a:pt x="2509" y="316"/>
                  </a:lnTo>
                  <a:lnTo>
                    <a:pt x="2507" y="320"/>
                  </a:lnTo>
                  <a:lnTo>
                    <a:pt x="2503" y="326"/>
                  </a:lnTo>
                  <a:lnTo>
                    <a:pt x="2500" y="333"/>
                  </a:lnTo>
                  <a:lnTo>
                    <a:pt x="2498" y="337"/>
                  </a:lnTo>
                  <a:lnTo>
                    <a:pt x="2497" y="342"/>
                  </a:lnTo>
                  <a:lnTo>
                    <a:pt x="2495" y="347"/>
                  </a:lnTo>
                  <a:lnTo>
                    <a:pt x="2495" y="351"/>
                  </a:lnTo>
                  <a:lnTo>
                    <a:pt x="2494" y="362"/>
                  </a:lnTo>
                  <a:lnTo>
                    <a:pt x="2493" y="372"/>
                  </a:lnTo>
                  <a:lnTo>
                    <a:pt x="2493" y="535"/>
                  </a:lnTo>
                  <a:lnTo>
                    <a:pt x="2494" y="547"/>
                  </a:lnTo>
                  <a:lnTo>
                    <a:pt x="2495" y="557"/>
                  </a:lnTo>
                  <a:lnTo>
                    <a:pt x="2498" y="568"/>
                  </a:lnTo>
                  <a:lnTo>
                    <a:pt x="2501" y="576"/>
                  </a:lnTo>
                  <a:lnTo>
                    <a:pt x="2504" y="585"/>
                  </a:lnTo>
                  <a:lnTo>
                    <a:pt x="2508" y="591"/>
                  </a:lnTo>
                  <a:lnTo>
                    <a:pt x="2511" y="594"/>
                  </a:lnTo>
                  <a:lnTo>
                    <a:pt x="2514" y="597"/>
                  </a:lnTo>
                  <a:lnTo>
                    <a:pt x="2521" y="603"/>
                  </a:lnTo>
                  <a:lnTo>
                    <a:pt x="2528" y="607"/>
                  </a:lnTo>
                  <a:lnTo>
                    <a:pt x="2536" y="611"/>
                  </a:lnTo>
                  <a:lnTo>
                    <a:pt x="2546" y="614"/>
                  </a:lnTo>
                  <a:lnTo>
                    <a:pt x="2551" y="615"/>
                  </a:lnTo>
                  <a:lnTo>
                    <a:pt x="2556" y="616"/>
                  </a:lnTo>
                  <a:lnTo>
                    <a:pt x="2568" y="618"/>
                  </a:lnTo>
                  <a:lnTo>
                    <a:pt x="2581" y="619"/>
                  </a:lnTo>
                  <a:lnTo>
                    <a:pt x="2594" y="621"/>
                  </a:lnTo>
                  <a:lnTo>
                    <a:pt x="2609" y="621"/>
                  </a:lnTo>
                  <a:lnTo>
                    <a:pt x="2918" y="621"/>
                  </a:lnTo>
                  <a:lnTo>
                    <a:pt x="2935" y="621"/>
                  </a:lnTo>
                  <a:lnTo>
                    <a:pt x="2950" y="619"/>
                  </a:lnTo>
                  <a:lnTo>
                    <a:pt x="2963" y="618"/>
                  </a:lnTo>
                  <a:lnTo>
                    <a:pt x="2975" y="616"/>
                  </a:lnTo>
                  <a:lnTo>
                    <a:pt x="2986" y="613"/>
                  </a:lnTo>
                  <a:lnTo>
                    <a:pt x="2995" y="610"/>
                  </a:lnTo>
                  <a:lnTo>
                    <a:pt x="3004" y="606"/>
                  </a:lnTo>
                  <a:lnTo>
                    <a:pt x="3008" y="604"/>
                  </a:lnTo>
                  <a:lnTo>
                    <a:pt x="3011" y="602"/>
                  </a:lnTo>
                  <a:lnTo>
                    <a:pt x="3017" y="596"/>
                  </a:lnTo>
                  <a:lnTo>
                    <a:pt x="3022" y="590"/>
                  </a:lnTo>
                  <a:lnTo>
                    <a:pt x="3027" y="584"/>
                  </a:lnTo>
                  <a:lnTo>
                    <a:pt x="3030" y="575"/>
                  </a:lnTo>
                  <a:lnTo>
                    <a:pt x="3031" y="571"/>
                  </a:lnTo>
                  <a:lnTo>
                    <a:pt x="3032" y="567"/>
                  </a:lnTo>
                  <a:lnTo>
                    <a:pt x="3034" y="558"/>
                  </a:lnTo>
                  <a:lnTo>
                    <a:pt x="3035" y="548"/>
                  </a:lnTo>
                  <a:lnTo>
                    <a:pt x="3035" y="537"/>
                  </a:lnTo>
                  <a:close/>
                  <a:moveTo>
                    <a:pt x="3465" y="740"/>
                  </a:moveTo>
                  <a:lnTo>
                    <a:pt x="3302" y="740"/>
                  </a:lnTo>
                  <a:lnTo>
                    <a:pt x="3302" y="0"/>
                  </a:lnTo>
                  <a:lnTo>
                    <a:pt x="3465" y="0"/>
                  </a:lnTo>
                  <a:lnTo>
                    <a:pt x="3465" y="740"/>
                  </a:lnTo>
                  <a:close/>
                  <a:moveTo>
                    <a:pt x="3727" y="115"/>
                  </a:moveTo>
                  <a:lnTo>
                    <a:pt x="3565" y="115"/>
                  </a:lnTo>
                  <a:lnTo>
                    <a:pt x="3565" y="3"/>
                  </a:lnTo>
                  <a:lnTo>
                    <a:pt x="3727" y="3"/>
                  </a:lnTo>
                  <a:lnTo>
                    <a:pt x="3727" y="115"/>
                  </a:lnTo>
                  <a:close/>
                  <a:moveTo>
                    <a:pt x="3728" y="740"/>
                  </a:moveTo>
                  <a:lnTo>
                    <a:pt x="3566" y="740"/>
                  </a:lnTo>
                  <a:lnTo>
                    <a:pt x="3566" y="174"/>
                  </a:lnTo>
                  <a:lnTo>
                    <a:pt x="3728" y="174"/>
                  </a:lnTo>
                  <a:lnTo>
                    <a:pt x="3728" y="740"/>
                  </a:lnTo>
                  <a:close/>
                  <a:moveTo>
                    <a:pt x="3997" y="115"/>
                  </a:moveTo>
                  <a:lnTo>
                    <a:pt x="3834" y="115"/>
                  </a:lnTo>
                  <a:lnTo>
                    <a:pt x="3834" y="3"/>
                  </a:lnTo>
                  <a:lnTo>
                    <a:pt x="3997" y="3"/>
                  </a:lnTo>
                  <a:lnTo>
                    <a:pt x="3997" y="115"/>
                  </a:lnTo>
                  <a:close/>
                  <a:moveTo>
                    <a:pt x="3998" y="740"/>
                  </a:moveTo>
                  <a:lnTo>
                    <a:pt x="3835" y="740"/>
                  </a:lnTo>
                  <a:lnTo>
                    <a:pt x="3835" y="174"/>
                  </a:lnTo>
                  <a:lnTo>
                    <a:pt x="3998" y="174"/>
                  </a:lnTo>
                  <a:lnTo>
                    <a:pt x="3998" y="7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  <p:sp>
          <p:nvSpPr>
            <p:cNvPr id="20" name="Freeform 8"/>
            <p:cNvSpPr>
              <a:spLocks noEditPoints="1"/>
            </p:cNvSpPr>
            <p:nvPr userDrawn="1"/>
          </p:nvSpPr>
          <p:spPr bwMode="auto">
            <a:xfrm>
              <a:off x="10830703" y="442913"/>
              <a:ext cx="842963" cy="225425"/>
            </a:xfrm>
            <a:custGeom>
              <a:avLst/>
              <a:gdLst>
                <a:gd name="T0" fmla="*/ 4790 w 5844"/>
                <a:gd name="T1" fmla="*/ 1556 h 1558"/>
                <a:gd name="T2" fmla="*/ 3702 w 5844"/>
                <a:gd name="T3" fmla="*/ 1556 h 1558"/>
                <a:gd name="T4" fmla="*/ 3601 w 5844"/>
                <a:gd name="T5" fmla="*/ 1551 h 1558"/>
                <a:gd name="T6" fmla="*/ 3523 w 5844"/>
                <a:gd name="T7" fmla="*/ 1542 h 1558"/>
                <a:gd name="T8" fmla="*/ 3478 w 5844"/>
                <a:gd name="T9" fmla="*/ 1533 h 1558"/>
                <a:gd name="T10" fmla="*/ 3436 w 5844"/>
                <a:gd name="T11" fmla="*/ 1524 h 1558"/>
                <a:gd name="T12" fmla="*/ 3395 w 5844"/>
                <a:gd name="T13" fmla="*/ 1512 h 1558"/>
                <a:gd name="T14" fmla="*/ 3357 w 5844"/>
                <a:gd name="T15" fmla="*/ 1500 h 1558"/>
                <a:gd name="T16" fmla="*/ 3320 w 5844"/>
                <a:gd name="T17" fmla="*/ 1484 h 1558"/>
                <a:gd name="T18" fmla="*/ 3256 w 5844"/>
                <a:gd name="T19" fmla="*/ 1448 h 1558"/>
                <a:gd name="T20" fmla="*/ 3209 w 5844"/>
                <a:gd name="T21" fmla="*/ 1412 h 1558"/>
                <a:gd name="T22" fmla="*/ 3185 w 5844"/>
                <a:gd name="T23" fmla="*/ 1388 h 1558"/>
                <a:gd name="T24" fmla="*/ 3157 w 5844"/>
                <a:gd name="T25" fmla="*/ 1353 h 1558"/>
                <a:gd name="T26" fmla="*/ 3139 w 5844"/>
                <a:gd name="T27" fmla="*/ 1324 h 1558"/>
                <a:gd name="T28" fmla="*/ 3125 w 5844"/>
                <a:gd name="T29" fmla="*/ 1293 h 1558"/>
                <a:gd name="T30" fmla="*/ 3110 w 5844"/>
                <a:gd name="T31" fmla="*/ 1248 h 1558"/>
                <a:gd name="T32" fmla="*/ 3103 w 5844"/>
                <a:gd name="T33" fmla="*/ 1212 h 1558"/>
                <a:gd name="T34" fmla="*/ 3098 w 5844"/>
                <a:gd name="T35" fmla="*/ 1174 h 1558"/>
                <a:gd name="T36" fmla="*/ 3098 w 5844"/>
                <a:gd name="T37" fmla="*/ 574 h 1558"/>
                <a:gd name="T38" fmla="*/ 3661 w 5844"/>
                <a:gd name="T39" fmla="*/ 530 h 1558"/>
                <a:gd name="T40" fmla="*/ 3663 w 5844"/>
                <a:gd name="T41" fmla="*/ 1098 h 1558"/>
                <a:gd name="T42" fmla="*/ 3669 w 5844"/>
                <a:gd name="T43" fmla="*/ 1112 h 1558"/>
                <a:gd name="T44" fmla="*/ 3681 w 5844"/>
                <a:gd name="T45" fmla="*/ 1121 h 1558"/>
                <a:gd name="T46" fmla="*/ 3716 w 5844"/>
                <a:gd name="T47" fmla="*/ 1124 h 1558"/>
                <a:gd name="T48" fmla="*/ 4793 w 5844"/>
                <a:gd name="T49" fmla="*/ 1124 h 1558"/>
                <a:gd name="T50" fmla="*/ 5844 w 5844"/>
                <a:gd name="T51" fmla="*/ 1556 h 1558"/>
                <a:gd name="T52" fmla="*/ 2357 w 5844"/>
                <a:gd name="T53" fmla="*/ 1269 h 1558"/>
                <a:gd name="T54" fmla="*/ 654 w 5844"/>
                <a:gd name="T55" fmla="*/ 1558 h 1558"/>
                <a:gd name="T56" fmla="*/ 1058 w 5844"/>
                <a:gd name="T57" fmla="*/ 135 h 1558"/>
                <a:gd name="T58" fmla="*/ 1092 w 5844"/>
                <a:gd name="T59" fmla="*/ 89 h 1558"/>
                <a:gd name="T60" fmla="*/ 1131 w 5844"/>
                <a:gd name="T61" fmla="*/ 55 h 1558"/>
                <a:gd name="T62" fmla="*/ 1153 w 5844"/>
                <a:gd name="T63" fmla="*/ 40 h 1558"/>
                <a:gd name="T64" fmla="*/ 1179 w 5844"/>
                <a:gd name="T65" fmla="*/ 27 h 1558"/>
                <a:gd name="T66" fmla="*/ 1229 w 5844"/>
                <a:gd name="T67" fmla="*/ 13 h 1558"/>
                <a:gd name="T68" fmla="*/ 1292 w 5844"/>
                <a:gd name="T69" fmla="*/ 4 h 1558"/>
                <a:gd name="T70" fmla="*/ 1353 w 5844"/>
                <a:gd name="T71" fmla="*/ 2 h 1558"/>
                <a:gd name="T72" fmla="*/ 1901 w 5844"/>
                <a:gd name="T73" fmla="*/ 3 h 1558"/>
                <a:gd name="T74" fmla="*/ 1961 w 5844"/>
                <a:gd name="T75" fmla="*/ 11 h 1558"/>
                <a:gd name="T76" fmla="*/ 2004 w 5844"/>
                <a:gd name="T77" fmla="*/ 20 h 1558"/>
                <a:gd name="T78" fmla="*/ 2063 w 5844"/>
                <a:gd name="T79" fmla="*/ 43 h 1558"/>
                <a:gd name="T80" fmla="*/ 2099 w 5844"/>
                <a:gd name="T81" fmla="*/ 63 h 1558"/>
                <a:gd name="T82" fmla="*/ 2131 w 5844"/>
                <a:gd name="T83" fmla="*/ 88 h 1558"/>
                <a:gd name="T84" fmla="*/ 2165 w 5844"/>
                <a:gd name="T85" fmla="*/ 124 h 1558"/>
                <a:gd name="T86" fmla="*/ 3227 w 5844"/>
                <a:gd name="T87" fmla="*/ 1558 h 1558"/>
                <a:gd name="T88" fmla="*/ 1498 w 5844"/>
                <a:gd name="T89" fmla="*/ 432 h 1558"/>
                <a:gd name="T90" fmla="*/ 1475 w 5844"/>
                <a:gd name="T91" fmla="*/ 439 h 1558"/>
                <a:gd name="T92" fmla="*/ 1455 w 5844"/>
                <a:gd name="T93" fmla="*/ 451 h 1558"/>
                <a:gd name="T94" fmla="*/ 1437 w 5844"/>
                <a:gd name="T95" fmla="*/ 469 h 1558"/>
                <a:gd name="T96" fmla="*/ 1407 w 5844"/>
                <a:gd name="T97" fmla="*/ 508 h 1558"/>
                <a:gd name="T98" fmla="*/ 2062 w 5844"/>
                <a:gd name="T99" fmla="*/ 852 h 1558"/>
                <a:gd name="T100" fmla="*/ 1776 w 5844"/>
                <a:gd name="T101" fmla="*/ 466 h 1558"/>
                <a:gd name="T102" fmla="*/ 1758 w 5844"/>
                <a:gd name="T103" fmla="*/ 448 h 1558"/>
                <a:gd name="T104" fmla="*/ 1741 w 5844"/>
                <a:gd name="T105" fmla="*/ 439 h 1558"/>
                <a:gd name="T106" fmla="*/ 1724 w 5844"/>
                <a:gd name="T107" fmla="*/ 432 h 1558"/>
                <a:gd name="T108" fmla="*/ 1517 w 5844"/>
                <a:gd name="T109" fmla="*/ 431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844" h="1558">
                  <a:moveTo>
                    <a:pt x="5844" y="1556"/>
                  </a:moveTo>
                  <a:lnTo>
                    <a:pt x="5317" y="1556"/>
                  </a:lnTo>
                  <a:lnTo>
                    <a:pt x="4790" y="1556"/>
                  </a:lnTo>
                  <a:lnTo>
                    <a:pt x="4263" y="1556"/>
                  </a:lnTo>
                  <a:lnTo>
                    <a:pt x="3737" y="1556"/>
                  </a:lnTo>
                  <a:lnTo>
                    <a:pt x="3702" y="1556"/>
                  </a:lnTo>
                  <a:lnTo>
                    <a:pt x="3667" y="1555"/>
                  </a:lnTo>
                  <a:lnTo>
                    <a:pt x="3634" y="1553"/>
                  </a:lnTo>
                  <a:lnTo>
                    <a:pt x="3601" y="1551"/>
                  </a:lnTo>
                  <a:lnTo>
                    <a:pt x="3570" y="1548"/>
                  </a:lnTo>
                  <a:lnTo>
                    <a:pt x="3538" y="1544"/>
                  </a:lnTo>
                  <a:lnTo>
                    <a:pt x="3523" y="1542"/>
                  </a:lnTo>
                  <a:lnTo>
                    <a:pt x="3508" y="1538"/>
                  </a:lnTo>
                  <a:lnTo>
                    <a:pt x="3493" y="1536"/>
                  </a:lnTo>
                  <a:lnTo>
                    <a:pt x="3478" y="1533"/>
                  </a:lnTo>
                  <a:lnTo>
                    <a:pt x="3464" y="1530"/>
                  </a:lnTo>
                  <a:lnTo>
                    <a:pt x="3450" y="1527"/>
                  </a:lnTo>
                  <a:lnTo>
                    <a:pt x="3436" y="1524"/>
                  </a:lnTo>
                  <a:lnTo>
                    <a:pt x="3422" y="1521"/>
                  </a:lnTo>
                  <a:lnTo>
                    <a:pt x="3409" y="1516"/>
                  </a:lnTo>
                  <a:lnTo>
                    <a:pt x="3395" y="1512"/>
                  </a:lnTo>
                  <a:lnTo>
                    <a:pt x="3382" y="1508"/>
                  </a:lnTo>
                  <a:lnTo>
                    <a:pt x="3370" y="1504"/>
                  </a:lnTo>
                  <a:lnTo>
                    <a:pt x="3357" y="1500"/>
                  </a:lnTo>
                  <a:lnTo>
                    <a:pt x="3345" y="1494"/>
                  </a:lnTo>
                  <a:lnTo>
                    <a:pt x="3333" y="1489"/>
                  </a:lnTo>
                  <a:lnTo>
                    <a:pt x="3320" y="1484"/>
                  </a:lnTo>
                  <a:lnTo>
                    <a:pt x="3298" y="1473"/>
                  </a:lnTo>
                  <a:lnTo>
                    <a:pt x="3276" y="1461"/>
                  </a:lnTo>
                  <a:lnTo>
                    <a:pt x="3256" y="1448"/>
                  </a:lnTo>
                  <a:lnTo>
                    <a:pt x="3236" y="1434"/>
                  </a:lnTo>
                  <a:lnTo>
                    <a:pt x="3218" y="1420"/>
                  </a:lnTo>
                  <a:lnTo>
                    <a:pt x="3209" y="1412"/>
                  </a:lnTo>
                  <a:lnTo>
                    <a:pt x="3200" y="1405"/>
                  </a:lnTo>
                  <a:lnTo>
                    <a:pt x="3193" y="1396"/>
                  </a:lnTo>
                  <a:lnTo>
                    <a:pt x="3185" y="1388"/>
                  </a:lnTo>
                  <a:lnTo>
                    <a:pt x="3170" y="1371"/>
                  </a:lnTo>
                  <a:lnTo>
                    <a:pt x="3164" y="1362"/>
                  </a:lnTo>
                  <a:lnTo>
                    <a:pt x="3157" y="1353"/>
                  </a:lnTo>
                  <a:lnTo>
                    <a:pt x="3151" y="1344"/>
                  </a:lnTo>
                  <a:lnTo>
                    <a:pt x="3145" y="1334"/>
                  </a:lnTo>
                  <a:lnTo>
                    <a:pt x="3139" y="1324"/>
                  </a:lnTo>
                  <a:lnTo>
                    <a:pt x="3134" y="1314"/>
                  </a:lnTo>
                  <a:lnTo>
                    <a:pt x="3129" y="1304"/>
                  </a:lnTo>
                  <a:lnTo>
                    <a:pt x="3125" y="1293"/>
                  </a:lnTo>
                  <a:lnTo>
                    <a:pt x="3116" y="1271"/>
                  </a:lnTo>
                  <a:lnTo>
                    <a:pt x="3113" y="1260"/>
                  </a:lnTo>
                  <a:lnTo>
                    <a:pt x="3110" y="1248"/>
                  </a:lnTo>
                  <a:lnTo>
                    <a:pt x="3107" y="1236"/>
                  </a:lnTo>
                  <a:lnTo>
                    <a:pt x="3105" y="1225"/>
                  </a:lnTo>
                  <a:lnTo>
                    <a:pt x="3103" y="1212"/>
                  </a:lnTo>
                  <a:lnTo>
                    <a:pt x="3101" y="1200"/>
                  </a:lnTo>
                  <a:lnTo>
                    <a:pt x="3099" y="1187"/>
                  </a:lnTo>
                  <a:lnTo>
                    <a:pt x="3098" y="1174"/>
                  </a:lnTo>
                  <a:lnTo>
                    <a:pt x="3098" y="1161"/>
                  </a:lnTo>
                  <a:lnTo>
                    <a:pt x="3098" y="1147"/>
                  </a:lnTo>
                  <a:lnTo>
                    <a:pt x="3098" y="574"/>
                  </a:lnTo>
                  <a:lnTo>
                    <a:pt x="3098" y="0"/>
                  </a:lnTo>
                  <a:lnTo>
                    <a:pt x="3661" y="0"/>
                  </a:lnTo>
                  <a:lnTo>
                    <a:pt x="3661" y="530"/>
                  </a:lnTo>
                  <a:lnTo>
                    <a:pt x="3661" y="1062"/>
                  </a:lnTo>
                  <a:lnTo>
                    <a:pt x="3662" y="1082"/>
                  </a:lnTo>
                  <a:lnTo>
                    <a:pt x="3663" y="1098"/>
                  </a:lnTo>
                  <a:lnTo>
                    <a:pt x="3664" y="1104"/>
                  </a:lnTo>
                  <a:lnTo>
                    <a:pt x="3666" y="1108"/>
                  </a:lnTo>
                  <a:lnTo>
                    <a:pt x="3669" y="1112"/>
                  </a:lnTo>
                  <a:lnTo>
                    <a:pt x="3672" y="1115"/>
                  </a:lnTo>
                  <a:lnTo>
                    <a:pt x="3676" y="1119"/>
                  </a:lnTo>
                  <a:lnTo>
                    <a:pt x="3681" y="1121"/>
                  </a:lnTo>
                  <a:lnTo>
                    <a:pt x="3687" y="1122"/>
                  </a:lnTo>
                  <a:lnTo>
                    <a:pt x="3696" y="1123"/>
                  </a:lnTo>
                  <a:lnTo>
                    <a:pt x="3716" y="1124"/>
                  </a:lnTo>
                  <a:lnTo>
                    <a:pt x="3742" y="1124"/>
                  </a:lnTo>
                  <a:lnTo>
                    <a:pt x="4267" y="1124"/>
                  </a:lnTo>
                  <a:lnTo>
                    <a:pt x="4793" y="1124"/>
                  </a:lnTo>
                  <a:lnTo>
                    <a:pt x="5318" y="1124"/>
                  </a:lnTo>
                  <a:lnTo>
                    <a:pt x="5844" y="1124"/>
                  </a:lnTo>
                  <a:lnTo>
                    <a:pt x="5844" y="1556"/>
                  </a:lnTo>
                  <a:close/>
                  <a:moveTo>
                    <a:pt x="3227" y="1558"/>
                  </a:moveTo>
                  <a:lnTo>
                    <a:pt x="2576" y="1558"/>
                  </a:lnTo>
                  <a:lnTo>
                    <a:pt x="2357" y="1269"/>
                  </a:lnTo>
                  <a:lnTo>
                    <a:pt x="1609" y="1269"/>
                  </a:lnTo>
                  <a:lnTo>
                    <a:pt x="861" y="1269"/>
                  </a:lnTo>
                  <a:lnTo>
                    <a:pt x="654" y="1558"/>
                  </a:lnTo>
                  <a:lnTo>
                    <a:pt x="0" y="1558"/>
                  </a:lnTo>
                  <a:lnTo>
                    <a:pt x="529" y="846"/>
                  </a:lnTo>
                  <a:lnTo>
                    <a:pt x="1058" y="135"/>
                  </a:lnTo>
                  <a:lnTo>
                    <a:pt x="1069" y="119"/>
                  </a:lnTo>
                  <a:lnTo>
                    <a:pt x="1081" y="104"/>
                  </a:lnTo>
                  <a:lnTo>
                    <a:pt x="1092" y="89"/>
                  </a:lnTo>
                  <a:lnTo>
                    <a:pt x="1105" y="77"/>
                  </a:lnTo>
                  <a:lnTo>
                    <a:pt x="1118" y="65"/>
                  </a:lnTo>
                  <a:lnTo>
                    <a:pt x="1131" y="55"/>
                  </a:lnTo>
                  <a:lnTo>
                    <a:pt x="1139" y="49"/>
                  </a:lnTo>
                  <a:lnTo>
                    <a:pt x="1146" y="44"/>
                  </a:lnTo>
                  <a:lnTo>
                    <a:pt x="1153" y="40"/>
                  </a:lnTo>
                  <a:lnTo>
                    <a:pt x="1162" y="36"/>
                  </a:lnTo>
                  <a:lnTo>
                    <a:pt x="1170" y="32"/>
                  </a:lnTo>
                  <a:lnTo>
                    <a:pt x="1179" y="27"/>
                  </a:lnTo>
                  <a:lnTo>
                    <a:pt x="1198" y="21"/>
                  </a:lnTo>
                  <a:lnTo>
                    <a:pt x="1218" y="16"/>
                  </a:lnTo>
                  <a:lnTo>
                    <a:pt x="1229" y="13"/>
                  </a:lnTo>
                  <a:lnTo>
                    <a:pt x="1241" y="11"/>
                  </a:lnTo>
                  <a:lnTo>
                    <a:pt x="1265" y="7"/>
                  </a:lnTo>
                  <a:lnTo>
                    <a:pt x="1292" y="4"/>
                  </a:lnTo>
                  <a:lnTo>
                    <a:pt x="1306" y="3"/>
                  </a:lnTo>
                  <a:lnTo>
                    <a:pt x="1322" y="3"/>
                  </a:lnTo>
                  <a:lnTo>
                    <a:pt x="1353" y="2"/>
                  </a:lnTo>
                  <a:lnTo>
                    <a:pt x="1863" y="2"/>
                  </a:lnTo>
                  <a:lnTo>
                    <a:pt x="1889" y="3"/>
                  </a:lnTo>
                  <a:lnTo>
                    <a:pt x="1901" y="3"/>
                  </a:lnTo>
                  <a:lnTo>
                    <a:pt x="1914" y="4"/>
                  </a:lnTo>
                  <a:lnTo>
                    <a:pt x="1938" y="6"/>
                  </a:lnTo>
                  <a:lnTo>
                    <a:pt x="1961" y="11"/>
                  </a:lnTo>
                  <a:lnTo>
                    <a:pt x="1983" y="15"/>
                  </a:lnTo>
                  <a:lnTo>
                    <a:pt x="1994" y="18"/>
                  </a:lnTo>
                  <a:lnTo>
                    <a:pt x="2004" y="20"/>
                  </a:lnTo>
                  <a:lnTo>
                    <a:pt x="2025" y="27"/>
                  </a:lnTo>
                  <a:lnTo>
                    <a:pt x="2044" y="35"/>
                  </a:lnTo>
                  <a:lnTo>
                    <a:pt x="2063" y="43"/>
                  </a:lnTo>
                  <a:lnTo>
                    <a:pt x="2082" y="53"/>
                  </a:lnTo>
                  <a:lnTo>
                    <a:pt x="2091" y="58"/>
                  </a:lnTo>
                  <a:lnTo>
                    <a:pt x="2099" y="63"/>
                  </a:lnTo>
                  <a:lnTo>
                    <a:pt x="2107" y="69"/>
                  </a:lnTo>
                  <a:lnTo>
                    <a:pt x="2115" y="76"/>
                  </a:lnTo>
                  <a:lnTo>
                    <a:pt x="2131" y="88"/>
                  </a:lnTo>
                  <a:lnTo>
                    <a:pt x="2145" y="102"/>
                  </a:lnTo>
                  <a:lnTo>
                    <a:pt x="2159" y="117"/>
                  </a:lnTo>
                  <a:lnTo>
                    <a:pt x="2165" y="124"/>
                  </a:lnTo>
                  <a:lnTo>
                    <a:pt x="2172" y="133"/>
                  </a:lnTo>
                  <a:lnTo>
                    <a:pt x="2699" y="845"/>
                  </a:lnTo>
                  <a:lnTo>
                    <a:pt x="3227" y="1558"/>
                  </a:lnTo>
                  <a:close/>
                  <a:moveTo>
                    <a:pt x="1517" y="431"/>
                  </a:moveTo>
                  <a:lnTo>
                    <a:pt x="1508" y="431"/>
                  </a:lnTo>
                  <a:lnTo>
                    <a:pt x="1498" y="432"/>
                  </a:lnTo>
                  <a:lnTo>
                    <a:pt x="1491" y="434"/>
                  </a:lnTo>
                  <a:lnTo>
                    <a:pt x="1483" y="437"/>
                  </a:lnTo>
                  <a:lnTo>
                    <a:pt x="1475" y="439"/>
                  </a:lnTo>
                  <a:lnTo>
                    <a:pt x="1469" y="443"/>
                  </a:lnTo>
                  <a:lnTo>
                    <a:pt x="1462" y="447"/>
                  </a:lnTo>
                  <a:lnTo>
                    <a:pt x="1455" y="451"/>
                  </a:lnTo>
                  <a:lnTo>
                    <a:pt x="1450" y="457"/>
                  </a:lnTo>
                  <a:lnTo>
                    <a:pt x="1444" y="463"/>
                  </a:lnTo>
                  <a:lnTo>
                    <a:pt x="1437" y="469"/>
                  </a:lnTo>
                  <a:lnTo>
                    <a:pt x="1432" y="476"/>
                  </a:lnTo>
                  <a:lnTo>
                    <a:pt x="1420" y="491"/>
                  </a:lnTo>
                  <a:lnTo>
                    <a:pt x="1407" y="508"/>
                  </a:lnTo>
                  <a:lnTo>
                    <a:pt x="1152" y="852"/>
                  </a:lnTo>
                  <a:lnTo>
                    <a:pt x="1607" y="852"/>
                  </a:lnTo>
                  <a:lnTo>
                    <a:pt x="2062" y="852"/>
                  </a:lnTo>
                  <a:lnTo>
                    <a:pt x="1813" y="516"/>
                  </a:lnTo>
                  <a:lnTo>
                    <a:pt x="1788" y="480"/>
                  </a:lnTo>
                  <a:lnTo>
                    <a:pt x="1776" y="466"/>
                  </a:lnTo>
                  <a:lnTo>
                    <a:pt x="1770" y="460"/>
                  </a:lnTo>
                  <a:lnTo>
                    <a:pt x="1764" y="454"/>
                  </a:lnTo>
                  <a:lnTo>
                    <a:pt x="1758" y="448"/>
                  </a:lnTo>
                  <a:lnTo>
                    <a:pt x="1752" y="444"/>
                  </a:lnTo>
                  <a:lnTo>
                    <a:pt x="1746" y="440"/>
                  </a:lnTo>
                  <a:lnTo>
                    <a:pt x="1741" y="439"/>
                  </a:lnTo>
                  <a:lnTo>
                    <a:pt x="1738" y="437"/>
                  </a:lnTo>
                  <a:lnTo>
                    <a:pt x="1731" y="435"/>
                  </a:lnTo>
                  <a:lnTo>
                    <a:pt x="1724" y="432"/>
                  </a:lnTo>
                  <a:lnTo>
                    <a:pt x="1715" y="431"/>
                  </a:lnTo>
                  <a:lnTo>
                    <a:pt x="1707" y="431"/>
                  </a:lnTo>
                  <a:lnTo>
                    <a:pt x="1517" y="4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58612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85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</p:sldLayoutIdLst>
  <p:transition spd="slow">
    <p:push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FontTx/>
        <a:buNone/>
        <a:defRPr sz="1400" kern="1200">
          <a:solidFill>
            <a:schemeClr val="bg1"/>
          </a:solidFill>
          <a:latin typeface="+mn-lt"/>
          <a:ea typeface="+mn-ea"/>
          <a:cs typeface="+mn-cs"/>
        </a:defRPr>
      </a:lvl1pPr>
      <a:lvl2pPr marL="182563" indent="-1825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400" kern="1200">
          <a:solidFill>
            <a:schemeClr val="bg1"/>
          </a:solidFill>
          <a:latin typeface="+mn-lt"/>
          <a:ea typeface="+mn-ea"/>
          <a:cs typeface="+mn-cs"/>
        </a:defRPr>
      </a:lvl2pPr>
      <a:lvl3pPr marL="357188" indent="-17462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200" kern="1200">
          <a:solidFill>
            <a:schemeClr val="bg1"/>
          </a:solidFill>
          <a:latin typeface="+mn-lt"/>
          <a:ea typeface="+mn-ea"/>
          <a:cs typeface="+mn-cs"/>
        </a:defRPr>
      </a:lvl3pPr>
      <a:lvl4pPr marL="539750" indent="-182563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100" kern="1200">
          <a:solidFill>
            <a:schemeClr val="bg1"/>
          </a:solidFill>
          <a:latin typeface="+mn-lt"/>
          <a:ea typeface="+mn-ea"/>
          <a:cs typeface="+mn-cs"/>
        </a:defRPr>
      </a:lvl4pPr>
      <a:lvl5pPr marL="714375" indent="-174625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bg1"/>
          </a:solidFill>
          <a:latin typeface="+mn-lt"/>
          <a:ea typeface="+mn-ea"/>
          <a:cs typeface="+mn-cs"/>
        </a:defRPr>
      </a:lvl5pPr>
      <a:lvl6pPr marL="898525" indent="-18415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bg1"/>
          </a:solidFill>
          <a:latin typeface="+mn-lt"/>
          <a:ea typeface="+mn-ea"/>
          <a:cs typeface="+mn-cs"/>
        </a:defRPr>
      </a:lvl6pPr>
      <a:lvl7pPr marL="1071563" indent="-173038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bg1"/>
          </a:solidFill>
          <a:latin typeface="+mn-lt"/>
          <a:ea typeface="+mn-ea"/>
          <a:cs typeface="+mn-cs"/>
        </a:defRPr>
      </a:lvl7pPr>
      <a:lvl8pPr marL="1255713" indent="-18415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bg1"/>
          </a:solidFill>
          <a:latin typeface="+mn-lt"/>
          <a:ea typeface="+mn-ea"/>
          <a:cs typeface="+mn-cs"/>
        </a:defRPr>
      </a:lvl8pPr>
      <a:lvl9pPr marL="1438275" indent="-182563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–"/>
        <a:defRPr sz="10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TASANOPEUSAJO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KILPAILIJAN NÄKÖKULMASTA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0403-D949-4EE0-9867-C08D62625CFA}" type="datetime1">
              <a:rPr lang="fi-FI" smtClean="0"/>
              <a:t>11.3.2025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1</a:t>
            </a:fld>
            <a:endParaRPr lang="fi-FI"/>
          </a:p>
        </p:txBody>
      </p:sp>
      <p:pic>
        <p:nvPicPr>
          <p:cNvPr id="5" name="Kuva 4" descr="Kuva, joka sisältää kohteen teksti, Fontti, logo, symboli&#10;&#10;Tekoälyn generoima sisältö voi olla virheellistä.">
            <a:extLst>
              <a:ext uri="{FF2B5EF4-FFF2-40B4-BE49-F238E27FC236}">
                <a16:creationId xmlns:a16="http://schemas.microsoft.com/office/drawing/2014/main" id="{D16F5375-AFA0-B142-5652-6B92E28676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804" y="5857676"/>
            <a:ext cx="1155480" cy="58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09550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728B0-3D2C-4F99-9815-5EB029A10DC9}" type="datetime1">
              <a:rPr lang="fi-FI" smtClean="0"/>
              <a:t>11.3.2025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7863637"/>
      </p:ext>
    </p:extLst>
  </p:cSld>
  <p:clrMapOvr>
    <a:masterClrMapping/>
  </p:clrMapOvr>
  <p:transition spd="slow">
    <p:push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6763" y="476733"/>
            <a:ext cx="9649717" cy="1007393"/>
          </a:xfrm>
        </p:spPr>
        <p:txBody>
          <a:bodyPr/>
          <a:lstStyle/>
          <a:p>
            <a:pPr algn="ctr"/>
            <a:br>
              <a:rPr lang="fi-FI" dirty="0"/>
            </a:br>
            <a:br>
              <a:rPr lang="fi-FI" dirty="0"/>
            </a:br>
            <a:r>
              <a:rPr lang="fi-FI" dirty="0"/>
              <a:t>MITÄ TASANOPEUSAJO ON?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07988" y="2420888"/>
            <a:ext cx="11161240" cy="424847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Tasanopeusajossa ajetaan tiekirjalla ilmoitettua reittiä järjestäjän antamalla nopeudella normaalin liikenteen seassa.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Reitti koostuu siirtymistä ja tasanopeuskokeista.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Siirtymille on annettu ajoaika, jossa tulee pysyä.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Tasanopeuskokeilla ajetaan koko kokeen ajan tarkasti järjestäjän antamaa nopeutta. Samalla tasanopeuskokeella voi olla useita nopeuksia ja nopeudenvaihtopaikat ilmoitetaan tiekirjalla.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Jaksojen lähtö tapahtuu tasaminuutilla ja oikeaa nopeutta ajettaessa auto on tarkistuspisteessä oikeaan aikaan. Poikkeama ihanneajasta tuottaa virhepisteitä.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Tulos koostuu virhepisteiden summasta.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F44E8-74E6-44A1-88A7-93DD9D5349D4}" type="datetime1">
              <a:rPr lang="fi-FI" smtClean="0"/>
              <a:t>11.3.2025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2798577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Kilpailuluokat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6763" y="2492896"/>
            <a:ext cx="10658475" cy="3816424"/>
          </a:xfrm>
        </p:spPr>
        <p:txBody>
          <a:bodyPr/>
          <a:lstStyle/>
          <a:p>
            <a:r>
              <a:rPr lang="fi-FI" sz="2400" dirty="0"/>
              <a:t>Kilpailuluokkia on kaksi, </a:t>
            </a:r>
            <a:r>
              <a:rPr lang="fi-FI" sz="2400" dirty="0" err="1"/>
              <a:t>Historic</a:t>
            </a:r>
            <a:r>
              <a:rPr lang="fi-FI" sz="2400" dirty="0"/>
              <a:t>-autot (ennen 31.12.2000) ja Modernit autot</a:t>
            </a:r>
          </a:p>
          <a:p>
            <a:r>
              <a:rPr lang="fi-FI" sz="2400" dirty="0"/>
              <a:t>Kummassakin luokassa ajetaan AL-Sport cup, jossa 3-5 kilpailua vuodessa.</a:t>
            </a:r>
          </a:p>
          <a:p>
            <a:r>
              <a:rPr lang="fi-FI" sz="2400" dirty="0"/>
              <a:t>Luokissa jaetaan pisteitä erikseen kuljettajille ja kartanlukijoille sijoitusten mukaan sekä 1 piste startista ja 1 piste maaliintulosta.</a:t>
            </a:r>
          </a:p>
          <a:p>
            <a:r>
              <a:rPr lang="fi-FI" sz="2400" dirty="0" err="1"/>
              <a:t>Historic</a:t>
            </a:r>
            <a:r>
              <a:rPr lang="fi-FI" sz="2400" dirty="0"/>
              <a:t>-luokka on jaettu ikäryhmiin auton rekisteröintivuoden mukaan ja luokittain jaetaan lisäpisteitä kolmelle parhaalle. </a:t>
            </a:r>
          </a:p>
          <a:p>
            <a:r>
              <a:rPr lang="fi-FI" sz="2400" dirty="0" err="1"/>
              <a:t>Tasanopeusajossa</a:t>
            </a:r>
            <a:r>
              <a:rPr lang="fi-FI" sz="2400" dirty="0"/>
              <a:t> ajetaan myös PM-sarja, joka koostuu neljästä osakilpailusta.</a:t>
            </a:r>
          </a:p>
          <a:p>
            <a:r>
              <a:rPr lang="fi-FI" sz="2400" dirty="0"/>
              <a:t>						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1953836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6763" y="620689"/>
            <a:ext cx="9649717" cy="720080"/>
          </a:xfrm>
        </p:spPr>
        <p:txBody>
          <a:bodyPr/>
          <a:lstStyle/>
          <a:p>
            <a:pPr algn="ctr"/>
            <a:r>
              <a:rPr lang="fi-FI" dirty="0"/>
              <a:t>Hyväksytyt autot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6763" y="2348880"/>
            <a:ext cx="10658475" cy="381642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Kilpailuun saa osallistua vain Suomessa yleiseen tieliikenteeseen rekisteröidyllä ja katsastetulla henkilöautolla. Tarrakilvillä varustetulla autolla saa osallistua kilpailuun, jos autolla on voimassa liikennevakuutus.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Autot katsastetaan ennen lähtöä.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Renkaiden tulee olla tieliikenteeseen hyväksytyt. Autossa pitää olla normaalien katsastusvarusteiden lisäksi keltaiset tai oranssit heijastinliivit kummallekin kuljettajalle ja ensiapulaukku.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2838157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err="1"/>
              <a:t>Historic</a:t>
            </a:r>
            <a:r>
              <a:rPr lang="fi-FI" dirty="0"/>
              <a:t>-autojen ikäluokat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9416" y="2781300"/>
            <a:ext cx="10585822" cy="2879948"/>
          </a:xfrm>
        </p:spPr>
        <p:txBody>
          <a:bodyPr/>
          <a:lstStyle/>
          <a:p>
            <a:r>
              <a:rPr lang="fi-FI" sz="2000" dirty="0"/>
              <a:t>B) 1/1/1905 to 31/12/1918.  		H) 1/1/1972 to 31/12/1976  </a:t>
            </a:r>
          </a:p>
          <a:p>
            <a:r>
              <a:rPr lang="fi-FI" sz="2000" dirty="0"/>
              <a:t>C) 1/1/1919 to 31/12/1930.  		I) 1/1/1977 to 31/12/1981  </a:t>
            </a:r>
          </a:p>
          <a:p>
            <a:r>
              <a:rPr lang="fi-FI" sz="2000" dirty="0"/>
              <a:t>D) 1/1/1931 to 31/12/1946.  		J1) 1/1/1982 to 31/12/1987  </a:t>
            </a:r>
          </a:p>
          <a:p>
            <a:r>
              <a:rPr lang="fi-FI" sz="2000" dirty="0"/>
              <a:t>E) 1/1/1947 to 31/12/1961  		J2) 1/1/1987 to 31/12/1992 </a:t>
            </a:r>
          </a:p>
          <a:p>
            <a:r>
              <a:rPr lang="fi-FI" sz="2000" dirty="0"/>
              <a:t>F) 1/1/1962 to 31/12/1965  		K)  1/1/1993 to 31/12/2000 </a:t>
            </a:r>
          </a:p>
          <a:p>
            <a:r>
              <a:rPr lang="fi-FI" sz="2000" dirty="0"/>
              <a:t>G) 1/1/1966 to 31/12/1971  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9744397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Yleiset määräykset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Kummaltakin kilpailijalta vaaditaan kilpailijalisenssi, joko AL-Sportin tai </a:t>
            </a:r>
            <a:r>
              <a:rPr lang="fi-FI" sz="2400" dirty="0" err="1"/>
              <a:t>AKK:n</a:t>
            </a:r>
            <a:r>
              <a:rPr lang="fi-FI" sz="2400" dirty="0"/>
              <a:t> vuosilisenssi tai tutustumislisenssi, joka on voimassa yhden kilpailun ajan.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 Järjestäjä toimittaa kilpailunumerot, jotka on kiinnitettävä takasivuikkunoihin tai oveen.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Ajoa seurataan GPS-laitteistolla. Järjestäjä toimittaa </a:t>
            </a:r>
            <a:r>
              <a:rPr lang="fi-FI" sz="2400" dirty="0" err="1"/>
              <a:t>ajonseurantalaitteiston</a:t>
            </a:r>
            <a:r>
              <a:rPr lang="fi-FI" sz="2400" dirty="0"/>
              <a:t>, joka kiinnitetään ilmoitettuun paikkaan.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3784907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6763" y="620689"/>
            <a:ext cx="9649717" cy="936104"/>
          </a:xfrm>
        </p:spPr>
        <p:txBody>
          <a:bodyPr/>
          <a:lstStyle/>
          <a:p>
            <a:pPr algn="ctr"/>
            <a:r>
              <a:rPr lang="fi-FI" dirty="0"/>
              <a:t>Yleiset määräykset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6763" y="2618640"/>
            <a:ext cx="10658475" cy="374441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Kilpailun järjestäjää julkistaa lähtöluettelon ennen kilpailua.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Lähtö tapahtuu yleensä kahden minuutin välein.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400" dirty="0"/>
              <a:t>Kilpailuissa on oltava tankkaus- / ravitsemustauko 150 kilometrin välein.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9111923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Sijoitukset ja rangaistukset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Lopputulos on reitillä saatujen virhepisteiden summa.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Tasanopeuskokeiden aika mitataan </a:t>
            </a:r>
            <a:r>
              <a:rPr lang="fi-FI" sz="2400" dirty="0" err="1"/>
              <a:t>kymmenysosasekunnin</a:t>
            </a:r>
            <a:r>
              <a:rPr lang="fi-FI" sz="2400" dirty="0"/>
              <a:t> tarkkuudella. Etuajassa tai myöhässä ajamisesta saa saman verran virhepisteitä eikä niitä voi vähentää toisistaan. Poikkeamien yhteenlaskettu määrä on tasanopeuskokeiden tulos. Lisäksi siirtymillä myöhästymisestä tulee virhepisteitä 10s / alkava minuutti.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Lopullisen sijoituksen määrää kunkin kuljettajan yhteenlaskettu aika + virheet kaikilta tehtäviltä / ajokerta.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58105190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Ilmoittautuminen kilpailuihin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Ilmoittautumisen ohjeet löytyy osoitteesta: </a:t>
            </a:r>
          </a:p>
          <a:p>
            <a:r>
              <a:rPr lang="fi-FI" sz="2400" dirty="0"/>
              <a:t>    https://www.autoliitto.fi/toiminta/al-sport-autourheilu/tasanopeusajo/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Kilpailuihin ilmoittautuneiden tietoja voidaan julkaista ennen kilpailun alkua kilpailua ja sen mielenkiintoa tukevaa tarkoitusta varten AL-Sportin julkaisuissa. Ilmoittautumalla kilpailuun osallistuja ymmärtää myös, että kilpailun lopputulokset voidaan julkaista </a:t>
            </a:r>
            <a:r>
              <a:rPr lang="fi-FI" sz="2400" dirty="0" err="1"/>
              <a:t>AL-Sportin</a:t>
            </a:r>
            <a:r>
              <a:rPr lang="fi-FI" sz="2400" dirty="0"/>
              <a:t> julkaisuissa kilpailua ja sen mielenkiintoa tukevaa tarkoitusta varten.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80A5-E327-4AEC-96D3-CBA42C6E6BA4}" type="datetime1">
              <a:rPr lang="fi-FI" smtClean="0"/>
              <a:t>11.3.2025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Esityksen / esittäjän 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F4DA-A323-47E1-A1FE-5C5AD7F8A886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1740265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Autoliitto">
  <a:themeElements>
    <a:clrScheme name="Autoliitto">
      <a:dk1>
        <a:srgbClr val="3E3E3D"/>
      </a:dk1>
      <a:lt1>
        <a:sysClr val="window" lastClr="FFFFFF"/>
      </a:lt1>
      <a:dk2>
        <a:srgbClr val="9F9F9E"/>
      </a:dk2>
      <a:lt2>
        <a:srgbClr val="ECECEC"/>
      </a:lt2>
      <a:accent1>
        <a:srgbClr val="F4D110"/>
      </a:accent1>
      <a:accent2>
        <a:srgbClr val="3E3E3D"/>
      </a:accent2>
      <a:accent3>
        <a:srgbClr val="787877"/>
      </a:accent3>
      <a:accent4>
        <a:srgbClr val="B2B2B2"/>
      </a:accent4>
      <a:accent5>
        <a:srgbClr val="D9D9D9"/>
      </a:accent5>
      <a:accent6>
        <a:srgbClr val="E78F00"/>
      </a:accent6>
      <a:hlink>
        <a:srgbClr val="0563C1"/>
      </a:hlink>
      <a:folHlink>
        <a:srgbClr val="954F72"/>
      </a:folHlink>
    </a:clrScheme>
    <a:fontScheme name="Autoliit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utoliitto_malli.potx" id="{716866DE-0709-4BCC-90F0-517F9B7BC9EC}" vid="{CE4E15CE-2ACC-4F1D-A582-56FA5CB5CBA4}"/>
    </a:ext>
  </a:extLst>
</a:theme>
</file>

<file path=ppt/theme/theme2.xml><?xml version="1.0" encoding="utf-8"?>
<a:theme xmlns:a="http://schemas.openxmlformats.org/drawingml/2006/main" name="Autoliitto Dark">
  <a:themeElements>
    <a:clrScheme name="Autoliitto">
      <a:dk1>
        <a:srgbClr val="3E3E3D"/>
      </a:dk1>
      <a:lt1>
        <a:sysClr val="window" lastClr="FFFFFF"/>
      </a:lt1>
      <a:dk2>
        <a:srgbClr val="9F9F9E"/>
      </a:dk2>
      <a:lt2>
        <a:srgbClr val="ECECEC"/>
      </a:lt2>
      <a:accent1>
        <a:srgbClr val="F4D110"/>
      </a:accent1>
      <a:accent2>
        <a:srgbClr val="3E3E3D"/>
      </a:accent2>
      <a:accent3>
        <a:srgbClr val="787877"/>
      </a:accent3>
      <a:accent4>
        <a:srgbClr val="B2B2B2"/>
      </a:accent4>
      <a:accent5>
        <a:srgbClr val="D9D9D9"/>
      </a:accent5>
      <a:accent6>
        <a:srgbClr val="E78F00"/>
      </a:accent6>
      <a:hlink>
        <a:srgbClr val="0563C1"/>
      </a:hlink>
      <a:folHlink>
        <a:srgbClr val="954F72"/>
      </a:folHlink>
    </a:clrScheme>
    <a:fontScheme name="Autoliit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utoliitto_malli.potx" id="{716866DE-0709-4BCC-90F0-517F9B7BC9EC}" vid="{621EE57D-CCDD-4045-A93D-122DB3533036}"/>
    </a:ext>
  </a:extLst>
</a:theme>
</file>

<file path=ppt/theme/theme3.xml><?xml version="1.0" encoding="utf-8"?>
<a:theme xmlns:a="http://schemas.openxmlformats.org/drawingml/2006/main" name="Office Theme">
  <a:themeElements>
    <a:clrScheme name="Autoliitto">
      <a:dk1>
        <a:srgbClr val="3E3E3D"/>
      </a:dk1>
      <a:lt1>
        <a:sysClr val="window" lastClr="FFFFFF"/>
      </a:lt1>
      <a:dk2>
        <a:srgbClr val="9F9F9E"/>
      </a:dk2>
      <a:lt2>
        <a:srgbClr val="ECECEC"/>
      </a:lt2>
      <a:accent1>
        <a:srgbClr val="F4D110"/>
      </a:accent1>
      <a:accent2>
        <a:srgbClr val="3E3E3D"/>
      </a:accent2>
      <a:accent3>
        <a:srgbClr val="787877"/>
      </a:accent3>
      <a:accent4>
        <a:srgbClr val="B2B2B2"/>
      </a:accent4>
      <a:accent5>
        <a:srgbClr val="D9D9D9"/>
      </a:accent5>
      <a:accent6>
        <a:srgbClr val="E78F00"/>
      </a:accent6>
      <a:hlink>
        <a:srgbClr val="0563C1"/>
      </a:hlink>
      <a:folHlink>
        <a:srgbClr val="954F72"/>
      </a:folHlink>
    </a:clrScheme>
    <a:fontScheme name="Autoliit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Autoliitto">
      <a:dk1>
        <a:srgbClr val="3E3E3D"/>
      </a:dk1>
      <a:lt1>
        <a:sysClr val="window" lastClr="FFFFFF"/>
      </a:lt1>
      <a:dk2>
        <a:srgbClr val="9F9F9E"/>
      </a:dk2>
      <a:lt2>
        <a:srgbClr val="ECECEC"/>
      </a:lt2>
      <a:accent1>
        <a:srgbClr val="F4D110"/>
      </a:accent1>
      <a:accent2>
        <a:srgbClr val="3E3E3D"/>
      </a:accent2>
      <a:accent3>
        <a:srgbClr val="787877"/>
      </a:accent3>
      <a:accent4>
        <a:srgbClr val="B2B2B2"/>
      </a:accent4>
      <a:accent5>
        <a:srgbClr val="D9D9D9"/>
      </a:accent5>
      <a:accent6>
        <a:srgbClr val="E78F00"/>
      </a:accent6>
      <a:hlink>
        <a:srgbClr val="0563C1"/>
      </a:hlink>
      <a:folHlink>
        <a:srgbClr val="954F72"/>
      </a:folHlink>
    </a:clrScheme>
    <a:fontScheme name="Autoliit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473F5E3D7A93A4182F7385283683997" ma:contentTypeVersion="18" ma:contentTypeDescription="Luo uusi asiakirja." ma:contentTypeScope="" ma:versionID="58b8daa8f921e0650beacb8ed6594881">
  <xsd:schema xmlns:xsd="http://www.w3.org/2001/XMLSchema" xmlns:xs="http://www.w3.org/2001/XMLSchema" xmlns:p="http://schemas.microsoft.com/office/2006/metadata/properties" xmlns:ns1="http://schemas.microsoft.com/sharepoint/v3" xmlns:ns2="1cc04343-ae7c-4401-9739-4df771a9c426" xmlns:ns3="5cfae51a-0ee6-42ad-a645-30f8daef72ec" targetNamespace="http://schemas.microsoft.com/office/2006/metadata/properties" ma:root="true" ma:fieldsID="3c644f9c40c7f9d67e7e269f57944081" ns1:_="" ns2:_="" ns3:_="">
    <xsd:import namespace="http://schemas.microsoft.com/sharepoint/v3"/>
    <xsd:import namespace="1cc04343-ae7c-4401-9739-4df771a9c426"/>
    <xsd:import namespace="5cfae51a-0ee6-42ad-a645-30f8daef72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Ajankohta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04343-ae7c-4401-9739-4df771a9c4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uvien tunnisteet" ma:readOnly="false" ma:fieldId="{5cf76f15-5ced-4ddc-b409-7134ff3c332f}" ma:taxonomyMulti="true" ma:sspId="f72d644a-dbc7-4bb2-933a-7803cf2215c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jankohta" ma:index="17" nillable="true" ma:displayName="Ajankohta" ma:format="DateOnly" ma:internalName="Ajankohta">
      <xsd:simpleType>
        <xsd:restriction base="dms:DateTime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ae51a-0ee6-42ad-a645-30f8daef72e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da193d5-d105-4efe-92a9-205797a0e19a}" ma:internalName="TaxCatchAll" ma:showField="CatchAllData" ma:web="5cfae51a-0ee6-42ad-a645-30f8daef72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cfae51a-0ee6-42ad-a645-30f8daef72ec">
      <UserInfo>
        <DisplayName>Hämäläinen Ksenija</DisplayName>
        <AccountId>35</AccountId>
        <AccountType/>
      </UserInfo>
    </SharedWithUsers>
    <TaxCatchAll xmlns="5cfae51a-0ee6-42ad-a645-30f8daef72ec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1cc04343-ae7c-4401-9739-4df771a9c426">
      <Terms xmlns="http://schemas.microsoft.com/office/infopath/2007/PartnerControls"/>
    </lcf76f155ced4ddcb4097134ff3c332f>
    <Ajankohta xmlns="1cc04343-ae7c-4401-9739-4df771a9c42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E6AE54-BB2F-4DEE-A677-96064C1FAB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cc04343-ae7c-4401-9739-4df771a9c426"/>
    <ds:schemaRef ds:uri="5cfae51a-0ee6-42ad-a645-30f8daef72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CE49F4-D053-4205-846D-D7C390CBB217}">
  <ds:schemaRefs>
    <ds:schemaRef ds:uri="http://purl.org/dc/elements/1.1/"/>
    <ds:schemaRef ds:uri="http://schemas.microsoft.com/office/infopath/2007/PartnerControls"/>
    <ds:schemaRef ds:uri="1cc04343-ae7c-4401-9739-4df771a9c426"/>
    <ds:schemaRef ds:uri="http://schemas.openxmlformats.org/package/2006/metadata/core-properties"/>
    <ds:schemaRef ds:uri="http://schemas.microsoft.com/office/2006/documentManagement/types"/>
    <ds:schemaRef ds:uri="http://schemas.microsoft.com/sharepoint/v3"/>
    <ds:schemaRef ds:uri="http://purl.org/dc/terms/"/>
    <ds:schemaRef ds:uri="http://www.w3.org/XML/1998/namespace"/>
    <ds:schemaRef ds:uri="http://purl.org/dc/dcmitype/"/>
    <ds:schemaRef ds:uri="http://schemas.microsoft.com/office/2006/metadata/properties"/>
    <ds:schemaRef ds:uri="5cfae51a-0ee6-42ad-a645-30f8daef72ec"/>
  </ds:schemaRefs>
</ds:datastoreItem>
</file>

<file path=customXml/itemProps3.xml><?xml version="1.0" encoding="utf-8"?>
<ds:datastoreItem xmlns:ds="http://schemas.openxmlformats.org/officeDocument/2006/customXml" ds:itemID="{B795D1C0-F263-4A6F-838E-C279DFE569E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autoliitto_malli</Template>
  <TotalTime>281</TotalTime>
  <Words>525</Words>
  <Application>Microsoft Office PowerPoint</Application>
  <PresentationFormat>Laajakuva</PresentationFormat>
  <Paragraphs>74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Autoliitto</vt:lpstr>
      <vt:lpstr>Autoliitto Dark</vt:lpstr>
      <vt:lpstr>TASANOPEUSAJO</vt:lpstr>
      <vt:lpstr>  MITÄ TASANOPEUSAJO ON?</vt:lpstr>
      <vt:lpstr>Kilpailuluokat</vt:lpstr>
      <vt:lpstr>Hyväksytyt autot</vt:lpstr>
      <vt:lpstr>Historic-autojen ikäluokat</vt:lpstr>
      <vt:lpstr>Yleiset määräykset</vt:lpstr>
      <vt:lpstr>Yleiset määräykset</vt:lpstr>
      <vt:lpstr>Sijoitukset ja rangaistukset</vt:lpstr>
      <vt:lpstr>Ilmoittautuminen kilpailuihin</vt:lpstr>
      <vt:lpstr>PowerPoint-esitys</vt:lpstr>
    </vt:vector>
  </TitlesOfParts>
  <Company>grow.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Saari Taina</dc:creator>
  <cp:lastModifiedBy>Kytäjä-Roimu Taina</cp:lastModifiedBy>
  <cp:revision>25</cp:revision>
  <cp:lastPrinted>2025-01-21T09:05:00Z</cp:lastPrinted>
  <dcterms:created xsi:type="dcterms:W3CDTF">2019-09-20T12:41:53Z</dcterms:created>
  <dcterms:modified xsi:type="dcterms:W3CDTF">2025-03-11T16:41:19Z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0x0101004473F5E3D7A93A4182F7385283683997</vt:lpwstr>
  </property>
  <property fmtid="{D5CDD505-2E9C-101B-9397-08002B2CF9AE}" pid="3" name="MSIP_Label_083d5e33-ee80-44fb-b54f-ec380621df60_Enabled">
    <vt:lpwstr>true</vt:lpwstr>
  </property>
  <property fmtid="{D5CDD505-2E9C-101B-9397-08002B2CF9AE}" pid="4" name="MSIP_Label_083d5e33-ee80-44fb-b54f-ec380621df60_SetDate">
    <vt:lpwstr>2023-02-15T09:34:42Z</vt:lpwstr>
  </property>
  <property fmtid="{D5CDD505-2E9C-101B-9397-08002B2CF9AE}" pid="5" name="MSIP_Label_083d5e33-ee80-44fb-b54f-ec380621df60_Method">
    <vt:lpwstr>Standard</vt:lpwstr>
  </property>
  <property fmtid="{D5CDD505-2E9C-101B-9397-08002B2CF9AE}" pid="6" name="MSIP_Label_083d5e33-ee80-44fb-b54f-ec380621df60_Name">
    <vt:lpwstr>Autoliitto Julkinen</vt:lpwstr>
  </property>
  <property fmtid="{D5CDD505-2E9C-101B-9397-08002B2CF9AE}" pid="7" name="MSIP_Label_083d5e33-ee80-44fb-b54f-ec380621df60_SiteId">
    <vt:lpwstr>f7a8bcbd-68c9-4539-a0fb-243fade6c6d5</vt:lpwstr>
  </property>
  <property fmtid="{D5CDD505-2E9C-101B-9397-08002B2CF9AE}" pid="8" name="MSIP_Label_083d5e33-ee80-44fb-b54f-ec380621df60_ActionId">
    <vt:lpwstr>65d1cb26-d231-42e9-b7f3-9e7e34193e0a</vt:lpwstr>
  </property>
  <property fmtid="{D5CDD505-2E9C-101B-9397-08002B2CF9AE}" pid="9" name="MSIP_Label_083d5e33-ee80-44fb-b54f-ec380621df60_ContentBits">
    <vt:lpwstr>0</vt:lpwstr>
  </property>
  <property fmtid="{D5CDD505-2E9C-101B-9397-08002B2CF9AE}" pid="10" name="MediaServiceImageTags">
    <vt:lpwstr/>
  </property>
</Properties>
</file>